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63" r:id="rId8"/>
    <p:sldId id="264" r:id="rId9"/>
    <p:sldId id="265" r:id="rId10"/>
    <p:sldId id="259" r:id="rId11"/>
    <p:sldId id="266" r:id="rId12"/>
    <p:sldId id="268" r:id="rId13"/>
    <p:sldId id="269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D278F-41C7-4E4A-AAFC-162F129EF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D91333-6D0D-42D1-8A15-8E5FD93245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E8B5E-A639-4897-ABA5-A9C39A8FE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F89A3-0658-497A-86ED-02AF4D641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4AE17C-6F85-4067-8346-3447EAA8D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006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CAD14-676D-4359-8FFB-297E5EBC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5C4AC2-766E-455A-B986-7706951B9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AFE503-6A30-4C6F-82E8-45A0FA3B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73F691-761D-4510-AE77-8033E07F7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41D4EC-0EBF-44E5-AEC0-BCFEE5DC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96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31F06F2-52D4-4C6C-A131-697CDB58B7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AAF152-360D-482A-8148-86939C9BF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F82E30-F3EC-4CC1-92A8-71BF59119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037413-FCAB-420E-9B9A-F3E24C86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59DF03-358C-4E06-A31A-FE8FC26C0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090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99F25-3831-4449-BC8A-0400A5FEC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9FF21E-09FC-4255-8F5F-F2568B5DB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79506D-F44B-4415-B284-63193EC7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B6D812-5006-4713-9B55-18562DA6F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976038-9222-40A1-91E1-EA0DBEBEA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18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3B3E8-264A-4DE1-B80C-BFCAF1DAB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9C08A3-A494-4262-A55C-80AB0CF7D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B0BE7E-886F-4FD9-B558-4E343044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FE5E5C-1101-4393-B3C9-73EC92F40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D26ACC-348E-4081-B255-66DAB8AF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1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BDF42D-6723-46BE-A04F-E2743B929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A3C378-E995-4073-87EA-19CBA46B38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1CF987-B1E1-4F63-838C-1A0A30EAC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097E00-89C9-4510-8665-B4578B312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CFEC63-4EB1-4F99-BBC9-A905610C4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DA8F1C-6904-46AC-A093-B0193A3C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35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B5A140-ECFC-46A2-A581-29D7C4CC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4F3B8A-A42F-46FA-9936-5CBF01F4B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7B1372-D517-4116-8D36-9A867BB1C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339D771-8956-454C-A934-2DB19635B3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93254B-A2A1-4551-9186-360BA5E792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2A4BEDA-D0BD-43A3-8E0F-4F359C106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8E2440A-948E-4338-A32E-455327F20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A3500E-8B0E-4299-9FEF-E04E45E67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923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B00A7E-98E6-435C-A15D-13318D92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9DE6581-26C6-4D08-B51F-3BBAB15CA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A46218B-2FA2-4F31-BC95-17D8AF392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635A-BFD5-4718-BBA9-F1C9DC0B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81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4FE5136-C2F8-4DAC-A66C-08D870FD7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E51C4E-0F7A-46EA-96F7-5EF5AEB6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135D91-9FE9-4314-B166-5AAC4C4E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80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7514B-0D40-47C8-A629-6B9623F01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F3465E-F314-4304-B505-AA9B30720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2E15F2-F117-4B66-8249-6814F047A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9C0D90-DA77-4C0E-BD41-72F0A2FC3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AC2F85-7C4A-491B-A59A-E9C769831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41C522-0A1F-465E-85B7-FF553137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507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15062-EE12-4960-8ED9-24E6B03BA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26BF5D-5C7C-47BB-BDF6-D46B827D77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AE5A9B-CC16-4370-822F-3A2A96D42E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BD1C37-2780-4048-9B66-0BA83E26D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C3FD05-904C-4977-899B-C58C8FAC8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4B20D9-5A92-46A8-9EE0-AC89B2EDE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90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39CDB-426A-48B6-89E1-AE867D7A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D5E38A-B756-4F5C-92D7-5593C9A45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D09366-7083-4C29-A864-DFB32A351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EBE2C-067B-4958-80D3-2B2F1D35635F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26CB73-6F01-4600-84BA-6237CF3B2A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2076FB-65D8-4B6B-B995-542D80F0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4B63D-652D-4096-A9AC-EEDF23D22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62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934A0-2C04-4C19-8F9B-11A81FBE4B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83F3B3-DFEE-42AD-873D-1EA685B36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16783B-F0B3-4D5B-A82F-F8FB0BECC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4" b="92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056E4B-03D0-49BB-A530-2A5A87C3AFC9}"/>
              </a:ext>
            </a:extLst>
          </p:cNvPr>
          <p:cNvSpPr txBox="1"/>
          <p:nvPr/>
        </p:nvSpPr>
        <p:spPr>
          <a:xfrm>
            <a:off x="4491037" y="3662830"/>
            <a:ext cx="71913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Сказочные миры: </a:t>
            </a:r>
            <a:endParaRPr lang="en-US" sz="48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effectLst/>
              <a:latin typeface="Agatha Cyr (sherbackoffalex)" panose="02000800000000000000" pitchFamily="2" charset="0"/>
              <a:ea typeface="Calibri" panose="020F0502020204030204" pitchFamily="34" charset="0"/>
            </a:endParaRPr>
          </a:p>
          <a:p>
            <a:pPr algn="ctr"/>
            <a:r>
              <a:rPr lang="ru-RU" sz="48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новогодние истории из книг</a:t>
            </a:r>
          </a:p>
          <a:p>
            <a:pPr algn="ctr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Book Antiqua" panose="02040602050305030304" pitchFamily="18" charset="0"/>
                <a:ea typeface="Calibri" panose="020F0502020204030204" pitchFamily="34" charset="0"/>
              </a:rPr>
              <a:t>Электронная выставка</a:t>
            </a:r>
            <a:endParaRPr lang="ru-RU" sz="3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9A6354-63BE-4027-BD25-667752D31E12}"/>
              </a:ext>
            </a:extLst>
          </p:cNvPr>
          <p:cNvSpPr txBox="1"/>
          <p:nvPr/>
        </p:nvSpPr>
        <p:spPr>
          <a:xfrm>
            <a:off x="11277600" y="94981"/>
            <a:ext cx="809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6+</a:t>
            </a:r>
            <a:endParaRPr lang="ru-RU" sz="3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Agatha Cyr (sherbackoffalex)" panose="02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473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934A0-2C04-4C19-8F9B-11A81FBE4B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83F3B3-DFEE-42AD-873D-1EA685B36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16783B-F0B3-4D5B-A82F-F8FB0BECC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4" b="92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7C9D39-C1B4-4F5F-91DE-71E036E01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375436-737B-4A59-BB76-C6D4ABE5FE59}"/>
              </a:ext>
            </a:extLst>
          </p:cNvPr>
          <p:cNvSpPr txBox="1"/>
          <p:nvPr/>
        </p:nvSpPr>
        <p:spPr>
          <a:xfrm>
            <a:off x="1191087" y="2967335"/>
            <a:ext cx="9809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РАЗДЕЛ 3 «Уют новогодней ночи»</a:t>
            </a:r>
            <a:endParaRPr lang="ru-RU" sz="54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Agatha Cyr (sherbackoffalex)" panose="02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579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4260562" y="4640035"/>
            <a:ext cx="70459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Неправильный Новый год. - Москва : АСТ, 2022. - 61, [3] с.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цв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 ил. ; 27 см. - (Лучший праздник!). - 2000 экз. - ISBN 978-5-17-147370-9. - Текст : непосредственный.</a:t>
            </a:r>
          </a:p>
        </p:txBody>
      </p:sp>
      <p:pic>
        <p:nvPicPr>
          <p:cNvPr id="11274" name="Picture 10" descr="Picture background">
            <a:extLst>
              <a:ext uri="{FF2B5EF4-FFF2-40B4-BE49-F238E27FC236}">
                <a16:creationId xmlns:a16="http://schemas.microsoft.com/office/drawing/2014/main" id="{D85208BC-EB7D-4794-843B-F65246AF5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054" y="23685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Picture background">
            <a:extLst>
              <a:ext uri="{FF2B5EF4-FFF2-40B4-BE49-F238E27FC236}">
                <a16:creationId xmlns:a16="http://schemas.microsoft.com/office/drawing/2014/main" id="{C59DFB18-B2EA-4D80-A071-105AA895B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400" y="383268"/>
            <a:ext cx="3873500" cy="387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4027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3976587" y="4455370"/>
            <a:ext cx="76139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Уютные зимние сказки / художник Ольга Гребенник. - Москва : Стрекоза, 2020. - 45, [3] с.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цв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 ил. ; 27 см. - (Детская художественная литература). - 5000 экз. - ISBN 978-5-9951-3679-8. - Текст : непосредственный.</a:t>
            </a:r>
          </a:p>
        </p:txBody>
      </p:sp>
      <p:pic>
        <p:nvPicPr>
          <p:cNvPr id="11274" name="Picture 10" descr="Picture background">
            <a:extLst>
              <a:ext uri="{FF2B5EF4-FFF2-40B4-BE49-F238E27FC236}">
                <a16:creationId xmlns:a16="http://schemas.microsoft.com/office/drawing/2014/main" id="{D85208BC-EB7D-4794-843B-F65246AF5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054" y="23685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A502A7-B580-46AD-BC79-B957CBFE1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6141"/>
            <a:ext cx="3162300" cy="4134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32982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3900387" y="4426952"/>
            <a:ext cx="77663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Колпакова, Ольга Валериевна.</a:t>
            </a:r>
          </a:p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  Дед Мороз и его братья : зимние волшебники России / Ольга Колпакова. - Москва : Речь, 2022. - 45, [3] с.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цв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 ил. - 4000 экз. - ISBN 978-5-9268-3970-5. - Текст : непосредственный.</a:t>
            </a:r>
          </a:p>
        </p:txBody>
      </p:sp>
      <p:pic>
        <p:nvPicPr>
          <p:cNvPr id="11274" name="Picture 10" descr="Picture background">
            <a:extLst>
              <a:ext uri="{FF2B5EF4-FFF2-40B4-BE49-F238E27FC236}">
                <a16:creationId xmlns:a16="http://schemas.microsoft.com/office/drawing/2014/main" id="{D85208BC-EB7D-4794-843B-F65246AF5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054" y="236855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E53D23-5AE5-4B26-84EF-3C50FF2E2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432870"/>
            <a:ext cx="2890488" cy="3871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5006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934A0-2C04-4C19-8F9B-11A81FBE4B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83F3B3-DFEE-42AD-873D-1EA685B36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16783B-F0B3-4D5B-A82F-F8FB0BECC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4" b="92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056E4B-03D0-49BB-A530-2A5A87C3AFC9}"/>
              </a:ext>
            </a:extLst>
          </p:cNvPr>
          <p:cNvSpPr txBox="1"/>
          <p:nvPr/>
        </p:nvSpPr>
        <p:spPr>
          <a:xfrm>
            <a:off x="1334551" y="418146"/>
            <a:ext cx="95228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Мультфильмы для поддержания</a:t>
            </a:r>
          </a:p>
          <a:p>
            <a:pPr algn="ctr"/>
            <a:r>
              <a:rPr lang="ru-RU" sz="5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новогоднего настроения</a:t>
            </a:r>
            <a:endParaRPr lang="ru-RU" sz="54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Agatha Cyr (sherbackoffalex)" panose="020008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9A6354-63BE-4027-BD25-667752D31E12}"/>
              </a:ext>
            </a:extLst>
          </p:cNvPr>
          <p:cNvSpPr txBox="1"/>
          <p:nvPr/>
        </p:nvSpPr>
        <p:spPr>
          <a:xfrm>
            <a:off x="11277600" y="94981"/>
            <a:ext cx="809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Nunito Black" pitchFamily="2" charset="-52"/>
                <a:ea typeface="Calibri" panose="020F0502020204030204" pitchFamily="34" charset="0"/>
              </a:rPr>
              <a:t>6+</a:t>
            </a:r>
            <a:endParaRPr lang="ru-RU" sz="3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Nunito Black" pitchFamily="2" charset="-52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41D014D1-B23F-4337-A68B-38B4829A09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0" t="9504" r="10361" b="10360"/>
          <a:stretch/>
        </p:blipFill>
        <p:spPr bwMode="auto">
          <a:xfrm>
            <a:off x="4686298" y="2590618"/>
            <a:ext cx="2819400" cy="282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42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934A0-2C04-4C19-8F9B-11A81FBE4B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83F3B3-DFEE-42AD-873D-1EA685B36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16783B-F0B3-4D5B-A82F-F8FB0BECC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4" b="92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7C9D39-C1B4-4F5F-91DE-71E036E01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375436-737B-4A59-BB76-C6D4ABE5FE59}"/>
              </a:ext>
            </a:extLst>
          </p:cNvPr>
          <p:cNvSpPr txBox="1"/>
          <p:nvPr/>
        </p:nvSpPr>
        <p:spPr>
          <a:xfrm>
            <a:off x="1155576" y="2967335"/>
            <a:ext cx="9880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РАЗДЕЛ 1 «Снежные загадки зимы»</a:t>
            </a:r>
            <a:endParaRPr lang="ru-RU" sz="54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Agatha Cyr (sherbackoffalex)" panose="02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79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1519238" y="1898246"/>
            <a:ext cx="54209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Никольская, Анна Борисовна.</a:t>
            </a:r>
          </a:p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  Потерялся Новый Год / Анна Никольская. - Москва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Росмэн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, 2016. - 80 с. - 4000 экз. - ISBN 978-5-353-08071-8. - Текст : непосредственный.</a:t>
            </a:r>
          </a:p>
        </p:txBody>
      </p:sp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4A150915-6C99-4025-8E28-9CF0A391D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1064971"/>
            <a:ext cx="3057525" cy="3974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615FC327-E1B6-497B-A86E-380C6DCE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95">
            <a:off x="257537" y="4851328"/>
            <a:ext cx="2142296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78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1474850" y="1713579"/>
            <a:ext cx="54209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Георгиев, Сергей Георгиевич.</a:t>
            </a:r>
          </a:p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  Я спас Деда Мороза / Сергей Георгиев. - Москва : РОСМЭН, 2016. - 29, [2] с. - (Книги с крупными буквами). - 7000 экз. - ISBN 978-5-353-08069-5. - Текст : непосредственный.</a:t>
            </a:r>
          </a:p>
        </p:txBody>
      </p:sp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615FC327-E1B6-497B-A86E-380C6DCE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95">
            <a:off x="257537" y="4851328"/>
            <a:ext cx="2142296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E664E5C4-8DFB-4FE1-A4A6-D8B12F2DF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364" y="1147271"/>
            <a:ext cx="3445271" cy="4179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489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1519238" y="1898246"/>
            <a:ext cx="54209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Усачёв, Андрей Алексеевич.</a:t>
            </a:r>
          </a:p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  Чудеса в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Дедморозовке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/ Андрей Усачёв. - Москва : Самовар, 2011. - 158, [2] с. - 10000 экз. - ISBN 978-5-9781-0504-9. - Текст : непосредственный.</a:t>
            </a:r>
          </a:p>
        </p:txBody>
      </p:sp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615FC327-E1B6-497B-A86E-380C6DCE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95">
            <a:off x="257537" y="4851328"/>
            <a:ext cx="2142296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D2FB8E-7DE3-49B8-BEAA-26E2E4EF7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836" y="1098419"/>
            <a:ext cx="3121026" cy="4277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61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934A0-2C04-4C19-8F9B-11A81FBE4B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83F3B3-DFEE-42AD-873D-1EA685B364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616783B-F0B3-4D5B-A82F-F8FB0BECC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4" b="920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7C9D39-C1B4-4F5F-91DE-71E036E01D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375436-737B-4A59-BB76-C6D4ABE5FE59}"/>
              </a:ext>
            </a:extLst>
          </p:cNvPr>
          <p:cNvSpPr txBox="1"/>
          <p:nvPr/>
        </p:nvSpPr>
        <p:spPr>
          <a:xfrm>
            <a:off x="352148" y="2967335"/>
            <a:ext cx="11487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gatha Cyr (sherbackoffalex)" panose="02000800000000000000" pitchFamily="2" charset="0"/>
                <a:ea typeface="Calibri" panose="020F0502020204030204" pitchFamily="34" charset="0"/>
              </a:rPr>
              <a:t>РАЗДЕЛ 2 «Подарки, греющие душу»</a:t>
            </a:r>
            <a:endParaRPr lang="ru-RU" sz="54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Agatha Cyr (sherbackoffalex)" panose="02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80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4852946" y="1456650"/>
            <a:ext cx="63418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Безлюдная, Анастасия Витальевна.</a:t>
            </a:r>
          </a:p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  Мандариновый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Пом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, или История о нетающей дружбе / Анастасия Безлюдная. - Москва : ВАКОША, 2021. -60, [4] с. - (Не школьные истории). - 3100 экз. - ISBN 978-5-00132-371-6. - Текст : непосредственный.</a:t>
            </a:r>
          </a:p>
        </p:txBody>
      </p:sp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615FC327-E1B6-497B-A86E-380C6DCE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95" flipH="1">
            <a:off x="10246695" y="4917872"/>
            <a:ext cx="1896272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E8C38087-7230-49F4-8E95-324833D4F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883" y="1338450"/>
            <a:ext cx="2719617" cy="3534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68774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4852946" y="1985030"/>
            <a:ext cx="63418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Сказки в тёплых рукавичках. - Москва : Стрекоза, 2021. - 46, [2] с.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цв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 ил. ; 27 см. - (Детская художественная литература). - 5000 экз. - ISBN 978-5-9951-4042-9. - Текст : непосредственный.</a:t>
            </a:r>
          </a:p>
        </p:txBody>
      </p:sp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615FC327-E1B6-497B-A86E-380C6DCE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95" flipH="1">
            <a:off x="10246695" y="4917872"/>
            <a:ext cx="1896272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EC6A9C-71C4-4DAE-BDFB-D05A3A783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850" y="1272602"/>
            <a:ext cx="2804482" cy="3733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23260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E3A702-4255-4758-B2AC-ADB39DE811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D610F-9C8F-4C0E-AFD1-86630E3B9DE6}"/>
              </a:ext>
            </a:extLst>
          </p:cNvPr>
          <p:cNvSpPr txBox="1"/>
          <p:nvPr/>
        </p:nvSpPr>
        <p:spPr>
          <a:xfrm>
            <a:off x="4852946" y="1800363"/>
            <a:ext cx="63418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Гройс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, Артур.</a:t>
            </a:r>
          </a:p>
          <a:p>
            <a:pPr algn="just"/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   Настоящий Дед Мороз, или Дневник Коли Тюнина / Артур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Гройс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 - Москва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Вакоша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, 2021. -142, [2] с. : </a:t>
            </a:r>
            <a:r>
              <a:rPr lang="ru-RU" sz="24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цв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. ил. ; 27 см. - 2500 экз. - ISBN 978-5-00132-378-5. - Текст : непосредственный.</a:t>
            </a:r>
          </a:p>
        </p:txBody>
      </p:sp>
      <p:pic>
        <p:nvPicPr>
          <p:cNvPr id="2062" name="Picture 14" descr="Picture background">
            <a:extLst>
              <a:ext uri="{FF2B5EF4-FFF2-40B4-BE49-F238E27FC236}">
                <a16:creationId xmlns:a16="http://schemas.microsoft.com/office/drawing/2014/main" id="{615FC327-E1B6-497B-A86E-380C6DCE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295" flipH="1">
            <a:off x="10246695" y="4917872"/>
            <a:ext cx="1896272" cy="20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9BB29025-9107-4EBF-94BC-5698EBE4E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639" y="1285880"/>
            <a:ext cx="2811714" cy="3706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4988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470</Words>
  <Application>Microsoft Office PowerPoint</Application>
  <PresentationFormat>Широкоэкранный</PresentationFormat>
  <Paragraphs>25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Agatha Cyr (sherbackoffalex)</vt:lpstr>
      <vt:lpstr>Arial</vt:lpstr>
      <vt:lpstr>Arial Black</vt:lpstr>
      <vt:lpstr>Book Antiqua</vt:lpstr>
      <vt:lpstr>Calibri</vt:lpstr>
      <vt:lpstr>Calibri Light</vt:lpstr>
      <vt:lpstr>Nunito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 Чехова</dc:creator>
  <cp:lastModifiedBy>Пользователь</cp:lastModifiedBy>
  <cp:revision>7</cp:revision>
  <dcterms:created xsi:type="dcterms:W3CDTF">2025-01-19T13:13:37Z</dcterms:created>
  <dcterms:modified xsi:type="dcterms:W3CDTF">2026-02-25T10:28:10Z</dcterms:modified>
</cp:coreProperties>
</file>