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827" r:id="rId4"/>
  </p:sldMasterIdLst>
  <p:notesMasterIdLst>
    <p:notesMasterId r:id="rId23"/>
  </p:notesMasterIdLst>
  <p:handoutMasterIdLst>
    <p:handoutMasterId r:id="rId24"/>
  </p:handoutMasterIdLst>
  <p:sldIdLst>
    <p:sldId id="325" r:id="rId5"/>
    <p:sldId id="307" r:id="rId6"/>
    <p:sldId id="312" r:id="rId7"/>
    <p:sldId id="345" r:id="rId8"/>
    <p:sldId id="338" r:id="rId9"/>
    <p:sldId id="342" r:id="rId10"/>
    <p:sldId id="343" r:id="rId11"/>
    <p:sldId id="344" r:id="rId12"/>
    <p:sldId id="340" r:id="rId13"/>
    <p:sldId id="346" r:id="rId14"/>
    <p:sldId id="347" r:id="rId15"/>
    <p:sldId id="348" r:id="rId16"/>
    <p:sldId id="349" r:id="rId17"/>
    <p:sldId id="341" r:id="rId18"/>
    <p:sldId id="350" r:id="rId19"/>
    <p:sldId id="351" r:id="rId20"/>
    <p:sldId id="352" r:id="rId21"/>
    <p:sldId id="321" r:id="rId2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5" autoAdjust="0"/>
    <p:restoredTop sz="95394" autoAdjust="0"/>
  </p:normalViewPr>
  <p:slideViewPr>
    <p:cSldViewPr snapToGrid="0">
      <p:cViewPr>
        <p:scale>
          <a:sx n="100" d="100"/>
          <a:sy n="100" d="100"/>
        </p:scale>
        <p:origin x="1200" y="306"/>
      </p:cViewPr>
      <p:guideLst/>
    </p:cSldViewPr>
  </p:slideViewPr>
  <p:outlineViewPr>
    <p:cViewPr>
      <p:scale>
        <a:sx n="33" d="100"/>
        <a:sy n="33" d="100"/>
      </p:scale>
      <p:origin x="0" y="-403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2069"/>
    </p:cViewPr>
  </p:sorterViewPr>
  <p:notesViewPr>
    <p:cSldViewPr snapToGrid="0">
      <p:cViewPr varScale="1">
        <p:scale>
          <a:sx n="82" d="100"/>
          <a:sy n="82" d="100"/>
        </p:scale>
        <p:origin x="394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04B9809-3C73-CA2B-1791-620EA168CC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C7B1C58-A1FD-D1E1-33AB-1303C48435C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D3A13045-B659-47D0-90C1-79280E91ABCE}" type="datetime1">
              <a:rPr lang="ru-RU" smtClean="0"/>
              <a:t>19.06.2025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717A0D9-659F-DDC6-CBD8-29B61E0FF7E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F9E0617-6128-05F5-8F48-6A0A1D1479E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4C0A24AC-02A6-46A1-A072-EAC8AC25DC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3919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fld id="{4E3C68B3-F683-4E6C-9836-37FEFF5201AD}" type="datetime1">
              <a:rPr lang="ru-RU" smtClean="0"/>
              <a:pPr/>
              <a:t>18.06.2025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0DC92804-03A6-47F6-A893-4DDB8903A80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4717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0DC92804-03A6-47F6-A893-4DDB8903A808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28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0DC92804-03A6-47F6-A893-4DDB8903A808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90344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0DC92804-03A6-47F6-A893-4DDB8903A808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75719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0DC92804-03A6-47F6-A893-4DDB8903A808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40403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0DC92804-03A6-47F6-A893-4DDB8903A808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30804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0DC92804-03A6-47F6-A893-4DDB8903A808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49299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0DC92804-03A6-47F6-A893-4DDB8903A808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76834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0DC92804-03A6-47F6-A893-4DDB8903A808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7368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0DC92804-03A6-47F6-A893-4DDB8903A808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18138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0DC92804-03A6-47F6-A893-4DDB8903A808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5841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0DC92804-03A6-47F6-A893-4DDB8903A808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1182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0DC92804-03A6-47F6-A893-4DDB8903A808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8977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0DC92804-03A6-47F6-A893-4DDB8903A808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5904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0DC92804-03A6-47F6-A893-4DDB8903A808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5839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0DC92804-03A6-47F6-A893-4DDB8903A808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087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0DC92804-03A6-47F6-A893-4DDB8903A808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76787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0DC92804-03A6-47F6-A893-4DDB8903A808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0458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0DC92804-03A6-47F6-A893-4DDB8903A808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2579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EF7D84AA-0BCE-9C85-4510-34EBAE061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524" y="708955"/>
            <a:ext cx="12193526" cy="5463893"/>
            <a:chOff x="-1524" y="708955"/>
            <a:chExt cx="12193526" cy="5463893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41002A6-9DB7-26A1-2425-8C496B953CA4}"/>
                </a:ext>
              </a:extLst>
            </p:cNvPr>
            <p:cNvSpPr/>
            <p:nvPr userDrawn="1"/>
          </p:nvSpPr>
          <p:spPr>
            <a:xfrm>
              <a:off x="-1524" y="709613"/>
              <a:ext cx="12192000" cy="5463235"/>
            </a:xfrm>
            <a:prstGeom prst="rect">
              <a:avLst/>
            </a:prstGeom>
            <a:solidFill>
              <a:schemeClr val="accent3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9F029623-B14D-1CDC-9D8F-47D563937B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43670" t="-7182" r="-9886" b="52046"/>
            <a:stretch/>
          </p:blipFill>
          <p:spPr>
            <a:xfrm>
              <a:off x="-1" y="1162050"/>
              <a:ext cx="5568949" cy="5009032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B4D8031F-ED2A-8D7E-D369-6BF3256FE3F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256" t="-7183" r="44925" b="48899"/>
            <a:stretch/>
          </p:blipFill>
          <p:spPr>
            <a:xfrm rot="16200000">
              <a:off x="7239292" y="366674"/>
              <a:ext cx="4610430" cy="5294991"/>
            </a:xfrm>
            <a:prstGeom prst="rect">
              <a:avLst/>
            </a:prstGeom>
          </p:spPr>
        </p:pic>
      </p:grp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8A28D3FB-54EA-410D-A062-8F118E5D0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593477A-1279-4BCC-8257-14CC2361F8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97F04C86-E215-DFBB-8302-70BCCDFC2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708956"/>
            <a:ext cx="12192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CF29577F-647F-5850-5636-6ED05B995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694828" y="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F7CBFB4F-DC16-FC59-E9E7-B92910449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16429"/>
            <a:ext cx="12192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A3690604-E7DB-AFA3-7E13-CAFF46FF5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279680"/>
            <a:ext cx="12192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CE2874C2-BA39-4778-DC11-487CC4FCA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11605041" y="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46D6334D-FB4A-4843-F2FB-1CAC50021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586958" y="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C043C06-5053-E291-E708-44B684DC52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8932" y="1115167"/>
            <a:ext cx="8534136" cy="4655385"/>
          </a:xfrm>
        </p:spPr>
        <p:txBody>
          <a:bodyPr rtlCol="0">
            <a:noAutofit/>
          </a:bodyPr>
          <a:lstStyle>
            <a:lvl1pPr algn="ctr">
              <a:defRPr lang="ru-RU" sz="72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758379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914413-82C1-4EBC-8C6B-BC5F842D13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624" y="365125"/>
            <a:ext cx="10661904" cy="1325563"/>
          </a:xfrm>
        </p:spPr>
        <p:txBody>
          <a:bodyPr rtlCol="0">
            <a:normAutofit/>
          </a:bodyPr>
          <a:lstStyle>
            <a:lvl1pPr>
              <a:lnSpc>
                <a:spcPct val="90000"/>
              </a:lnSpc>
              <a:defRPr lang="ru-RU" sz="44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1" name="Дата 10">
            <a:extLst>
              <a:ext uri="{FF2B5EF4-FFF2-40B4-BE49-F238E27FC236}">
                <a16:creationId xmlns:a16="http://schemas.microsoft.com/office/drawing/2014/main" id="{A25CBB87-BE9B-82CE-8A24-F21EEA036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12" name="Нижний колонтитул 11">
            <a:extLst>
              <a:ext uri="{FF2B5EF4-FFF2-40B4-BE49-F238E27FC236}">
                <a16:creationId xmlns:a16="http://schemas.microsoft.com/office/drawing/2014/main" id="{B2131628-C033-9728-C4CF-90CDBCB89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Образец текста нижнего колонтитула</a:t>
            </a:r>
            <a:endParaRPr lang="ru-RU" dirty="0"/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B67216CA-9A26-BBE7-68A3-9237D22CD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3A4F6043-7A67-491B-98BC-F933DED7226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Местозаполнитель таблицы 4">
            <a:extLst>
              <a:ext uri="{FF2B5EF4-FFF2-40B4-BE49-F238E27FC236}">
                <a16:creationId xmlns:a16="http://schemas.microsoft.com/office/drawing/2014/main" id="{402F1FD3-6A03-65D9-EE3B-3A0AE0FD8D8F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20688" y="2189377"/>
            <a:ext cx="10661840" cy="3490925"/>
          </a:xfrm>
        </p:spPr>
        <p:txBody>
          <a:bodyPr rtlCol="0"/>
          <a:lstStyle>
            <a:lvl1pPr>
              <a:defRPr lang="ru-RU"/>
            </a:lvl1pPr>
          </a:lstStyle>
          <a:p>
            <a:pPr rtl="0"/>
            <a:r>
              <a:rPr lang="ru-RU"/>
              <a:t>Щелкните значок, чтобы добавить таблицу</a:t>
            </a:r>
          </a:p>
        </p:txBody>
      </p:sp>
    </p:spTree>
    <p:extLst>
      <p:ext uri="{BB962C8B-B14F-4D97-AF65-F5344CB8AC3E}">
        <p14:creationId xmlns:p14="http://schemas.microsoft.com/office/powerpoint/2010/main" val="2440937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крыт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9BDEB7A-D103-487A-8C1B-9145FB24B6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897" y="539496"/>
            <a:ext cx="5228393" cy="2697190"/>
          </a:xfrm>
        </p:spPr>
        <p:txBody>
          <a:bodyPr rtlCol="0" anchor="b">
            <a:normAutofit/>
          </a:bodyPr>
          <a:lstStyle>
            <a:lvl1pPr>
              <a:defRPr lang="ru-RU" sz="4400"/>
            </a:lvl1pPr>
          </a:lstStyle>
          <a:p>
            <a:pPr rtl="0"/>
            <a:r>
              <a:rPr lang="ru-RU" sz="4800"/>
              <a:t>Заголовок слайда 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F3017A3E-25F7-41D5-AABB-24D0E2673A6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2897" y="3354749"/>
            <a:ext cx="5228392" cy="2582470"/>
          </a:xfrm>
        </p:spPr>
        <p:txBody>
          <a:bodyPr rtlCol="0">
            <a:noAutofit/>
          </a:bodyPr>
          <a:lstStyle>
            <a:lvl1pPr marL="0" indent="0">
              <a:buNone/>
              <a:defRPr lang="ru-RU" sz="1800"/>
            </a:lvl1pPr>
            <a:lvl2pPr>
              <a:defRPr lang="ru-RU" sz="1800"/>
            </a:lvl2pPr>
            <a:lvl3pPr>
              <a:defRPr lang="ru-RU" sz="1800"/>
            </a:lvl3pPr>
            <a:lvl4pPr>
              <a:defRPr lang="ru-RU" sz="1800"/>
            </a:lvl4pPr>
            <a:lvl5pPr>
              <a:defRPr lang="ru-RU" sz="18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05C0C26-4C66-47DC-B079-5B94C22F1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07E30B1-7066-9D31-7A11-7B81B65DD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72E672D-C862-C853-0730-15E3C4953D67}"/>
              </a:ext>
            </a:extLst>
          </p:cNvPr>
          <p:cNvSpPr/>
          <p:nvPr userDrawn="1"/>
        </p:nvSpPr>
        <p:spPr>
          <a:xfrm>
            <a:off x="9884230" y="1"/>
            <a:ext cx="1611954" cy="6857999"/>
          </a:xfrm>
          <a:prstGeom prst="rect">
            <a:avLst/>
          </a:prstGeom>
          <a:solidFill>
            <a:schemeClr val="accent3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latin typeface="Times New Roman" panose="02020603050405020304" pitchFamily="18" charset="0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10336ED-3DCB-4524-8A3F-9FBBD0B18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11605041" y="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815F86B-1A6A-ECD5-F63A-4280BADEF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9884230" y="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B5534F0-444E-1FA5-FC8F-F04505FC0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9768622" y="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5119972F-DA18-8749-FF59-A83CA1E1F4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9372495" y="561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67D80A1-B7E7-2F80-975E-2E87C591BB67}"/>
              </a:ext>
            </a:extLst>
          </p:cNvPr>
          <p:cNvSpPr/>
          <p:nvPr userDrawn="1"/>
        </p:nvSpPr>
        <p:spPr>
          <a:xfrm>
            <a:off x="7760541" y="1"/>
            <a:ext cx="1611954" cy="6857999"/>
          </a:xfrm>
          <a:prstGeom prst="rect">
            <a:avLst/>
          </a:prstGeom>
          <a:solidFill>
            <a:schemeClr val="accent3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latin typeface="Times New Roman" panose="02020603050405020304" pitchFamily="18" charset="0"/>
            </a:endParaRP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BE88F6AB-6890-F7DE-7C01-CE237F778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9481352" y="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5F6575E3-45E3-206E-9037-D8FD562B7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7760541" y="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9BE4BC31-600E-ECD3-1E7F-FE4F6F720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7644933" y="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F8CA839-B327-1ECD-C35D-02164F5BBD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706" t="12194" r="49126" b="12256"/>
          <a:stretch/>
        </p:blipFill>
        <p:spPr>
          <a:xfrm>
            <a:off x="9884229" y="-5609"/>
            <a:ext cx="1611955" cy="6863608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E1A97957-D274-4D24-1862-D53BF72826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790" t="12194" r="70042" b="12256"/>
          <a:stretch/>
        </p:blipFill>
        <p:spPr>
          <a:xfrm>
            <a:off x="7753789" y="5610"/>
            <a:ext cx="1611955" cy="686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00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вестка д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F9E0CFE-F27B-4D50-AA2F-7146CA90E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48" y="2138289"/>
            <a:ext cx="12188952" cy="4033912"/>
          </a:xfrm>
          <a:prstGeom prst="rect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latin typeface="Times New Roman" panose="02020603050405020304" pitchFamily="18" charset="0"/>
            </a:endParaRPr>
          </a:p>
        </p:txBody>
      </p:sp>
      <p:pic>
        <p:nvPicPr>
          <p:cNvPr id="21" name="Графический объект 20">
            <a:extLst>
              <a:ext uri="{FF2B5EF4-FFF2-40B4-BE49-F238E27FC236}">
                <a16:creationId xmlns:a16="http://schemas.microsoft.com/office/drawing/2014/main" id="{2C488A36-B0CB-7B46-C2A6-BA57D39EC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7860" r="37853" b="27738"/>
          <a:stretch/>
        </p:blipFill>
        <p:spPr>
          <a:xfrm>
            <a:off x="6962087" y="2143124"/>
            <a:ext cx="5226865" cy="4033839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A8614BA2-9387-F1B5-B7DB-B34DAE90FE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177" y="365125"/>
            <a:ext cx="10778937" cy="1325563"/>
          </a:xfrm>
        </p:spPr>
        <p:txBody>
          <a:bodyPr rtlCol="0">
            <a:normAutofit/>
          </a:bodyPr>
          <a:lstStyle>
            <a:lvl1pPr>
              <a:defRPr lang="ru-RU" sz="44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6994EC89-4FAE-445C-A6E8-D55E4A34DE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2899" y="2350108"/>
            <a:ext cx="10778221" cy="3609461"/>
          </a:xfrm>
        </p:spPr>
        <p:txBody>
          <a:bodyPr rtlCol="0" anchor="ctr" anchorCtr="0">
            <a:normAutofit/>
          </a:bodyPr>
          <a:lstStyle>
            <a:lvl1pPr>
              <a:buNone/>
              <a:defRPr lang="ru-RU" sz="2400"/>
            </a:lvl1pPr>
            <a:lvl2pPr>
              <a:defRPr lang="ru-RU" sz="2400"/>
            </a:lvl2pPr>
            <a:lvl3pPr>
              <a:defRPr lang="ru-RU" sz="2400"/>
            </a:lvl3pPr>
            <a:lvl4pPr>
              <a:defRPr lang="ru-RU" sz="2400"/>
            </a:lvl4pPr>
            <a:lvl5pPr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sz="1800" dirty="0">
              <a:solidFill>
                <a:schemeClr val="tx1"/>
              </a:solidFill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9ECF93F-3E86-4C44-BAF1-ADE160CADF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5">
            <a:extLst>
              <a:ext uri="{FF2B5EF4-FFF2-40B4-BE49-F238E27FC236}">
                <a16:creationId xmlns:a16="http://schemas.microsoft.com/office/drawing/2014/main" id="{7A80DA6A-71F3-6286-F60A-EEEC918871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3152" y="0"/>
            <a:ext cx="6858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1200">
                <a:solidFill>
                  <a:schemeClr val="tx2"/>
                </a:solidFill>
              </a:defRPr>
            </a:lvl1pPr>
          </a:lstStyle>
          <a:p>
            <a:pPr rtl="0"/>
            <a:fld id="{3A4F6043-7A67-491B-98BC-F933DED7226D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5F98B46-5DFC-3487-EB05-148905CA65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2138288"/>
            <a:ext cx="12192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5D768F8E-3DFF-8D92-E3CF-5AE5F6DA5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2045761"/>
            <a:ext cx="12192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E83A1EA-5EE3-D81A-D135-860F481F6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264727"/>
            <a:ext cx="12192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4EA58FF-2FB1-3B78-FDCF-E5DC2EFE5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172200"/>
            <a:ext cx="12192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4241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0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рыв раздел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C2EA47A-F66B-4005-A5A4-458E90C096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2897" y="576262"/>
            <a:ext cx="5646541" cy="5295371"/>
          </a:xfrm>
        </p:spPr>
        <p:txBody>
          <a:bodyPr rtlCol="0" anchor="ctr" anchorCtr="0">
            <a:normAutofit/>
          </a:bodyPr>
          <a:lstStyle>
            <a:lvl1pPr>
              <a:defRPr lang="ru-RU" sz="4400"/>
            </a:lvl1pPr>
          </a:lstStyle>
          <a:p>
            <a:pPr algn="l" rtl="0">
              <a:lnSpc>
                <a:spcPts val="5800"/>
              </a:lnSpc>
            </a:pPr>
            <a:r>
              <a:rPr lang="ru-RU" sz="4800"/>
              <a:t>Заголовок слайда </a:t>
            </a:r>
          </a:p>
        </p:txBody>
      </p:sp>
      <p:sp>
        <p:nvSpPr>
          <p:cNvPr id="2" name="Рисунок 13">
            <a:extLst>
              <a:ext uri="{FF2B5EF4-FFF2-40B4-BE49-F238E27FC236}">
                <a16:creationId xmlns:a16="http://schemas.microsoft.com/office/drawing/2014/main" id="{6379D45C-F78A-E101-CD9D-C98EA6E6C5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83095" y="-1"/>
            <a:ext cx="5013087" cy="6857998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indent="0" algn="ctr">
              <a:buNone/>
              <a:defRPr lang="ru-RU" sz="1800"/>
            </a:lvl1pPr>
          </a:lstStyle>
          <a:p>
            <a:pPr rtl="0"/>
            <a:r>
              <a:rPr lang="ru-RU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126386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Разрыв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C2EA47A-F66B-4005-A5A4-458E90C096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2897" y="576263"/>
            <a:ext cx="5646541" cy="3304494"/>
          </a:xfrm>
        </p:spPr>
        <p:txBody>
          <a:bodyPr rtlCol="0" anchor="b" anchorCtr="0">
            <a:normAutofit/>
          </a:bodyPr>
          <a:lstStyle>
            <a:lvl1pPr>
              <a:defRPr lang="ru-RU" sz="4400"/>
            </a:lvl1pPr>
          </a:lstStyle>
          <a:p>
            <a:pPr algn="l" rtl="0">
              <a:lnSpc>
                <a:spcPts val="5800"/>
              </a:lnSpc>
            </a:pPr>
            <a:r>
              <a:rPr lang="ru-RU" sz="4800"/>
              <a:t>Заголовок слайда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9415B1A-CA14-E219-0C7F-0B38B1684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83096" y="1"/>
            <a:ext cx="5013088" cy="6857999"/>
          </a:xfrm>
          <a:prstGeom prst="rect">
            <a:avLst/>
          </a:prstGeom>
          <a:solidFill>
            <a:schemeClr val="accent3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latin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2BA35BB-6689-91C0-7D75-944092B3C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11605041" y="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71949B5-8206-3159-8E9E-E95F2A9AA4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6483096" y="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997BFBC-DA17-6BEB-A937-333E9504D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6363569" y="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Текст 14">
            <a:extLst>
              <a:ext uri="{FF2B5EF4-FFF2-40B4-BE49-F238E27FC236}">
                <a16:creationId xmlns:a16="http://schemas.microsoft.com/office/drawing/2014/main" id="{DF9A5C70-EFC4-1BAB-285F-B317FAF4744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2275" y="4148138"/>
            <a:ext cx="5673726" cy="1528762"/>
          </a:xfrm>
        </p:spPr>
        <p:txBody>
          <a:bodyPr rtlCol="0"/>
          <a:lstStyle>
            <a:lvl1pPr marL="0" indent="0">
              <a:buNone/>
              <a:defRPr lang="ru-RU"/>
            </a:lvl1pPr>
          </a:lstStyle>
          <a:p>
            <a:pPr lvl="0" rtl="0"/>
            <a:r>
              <a:rPr lang="ru-RU"/>
              <a:t>Подзаголовок слайда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073F905-5A3E-F9EB-B095-7A3A17C1ED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249" t="13424" r="28018" b="11087"/>
          <a:stretch/>
        </p:blipFill>
        <p:spPr>
          <a:xfrm>
            <a:off x="6472427" y="0"/>
            <a:ext cx="50237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152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Введение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E77B93E-437F-D9D6-D3D1-6DE5F025A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44200" y="1"/>
            <a:ext cx="751984" cy="6857999"/>
          </a:xfrm>
          <a:prstGeom prst="rect">
            <a:avLst/>
          </a:prstGeom>
          <a:solidFill>
            <a:schemeClr val="accent3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latin typeface="Times New Roman" panose="020206030504050203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74AAE1C-171A-32A3-E6FD-75252CAB8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1796" t="12194" r="49125" b="12256"/>
          <a:stretch/>
        </p:blipFill>
        <p:spPr>
          <a:xfrm>
            <a:off x="10732660" y="-5609"/>
            <a:ext cx="763524" cy="6863608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581E4B7-6D97-63BF-7E87-5E71F8BD8C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178" y="365125"/>
            <a:ext cx="9733538" cy="1325563"/>
          </a:xfrm>
        </p:spPr>
        <p:txBody>
          <a:bodyPr rtlCol="0">
            <a:normAutofit/>
          </a:bodyPr>
          <a:lstStyle>
            <a:lvl1pPr>
              <a:defRPr lang="ru-RU" sz="44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5B630934-DBD2-4535-961F-B198ABA2D05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9106" y="2198915"/>
            <a:ext cx="9741183" cy="3345316"/>
          </a:xfrm>
        </p:spPr>
        <p:txBody>
          <a:bodyPr rtlCol="0" anchor="t" anchorCtr="0">
            <a:normAutofit/>
          </a:bodyPr>
          <a:lstStyle>
            <a:lvl1pPr marL="0" indent="0">
              <a:buNone/>
              <a:defRPr lang="ru-RU" sz="1800" baseline="0"/>
            </a:lvl1pPr>
            <a:lvl2pPr>
              <a:defRPr lang="ru-RU" sz="1800"/>
            </a:lvl2pPr>
            <a:lvl3pPr>
              <a:defRPr lang="ru-RU" sz="1800"/>
            </a:lvl3pPr>
            <a:lvl4pPr>
              <a:defRPr lang="ru-RU" sz="1800"/>
            </a:lvl4pPr>
            <a:lvl5pPr>
              <a:defRPr lang="ru-RU" sz="18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sz="1800" dirty="0">
              <a:solidFill>
                <a:schemeClr val="tx1"/>
              </a:solidFill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020D2A6-7700-487F-AC7E-A5A2C30DC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FC30D6A-6415-42E1-89E9-EF806C3FE3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E05DBF26-BAB3-D5FD-5EA7-310263D4CA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3152" y="0"/>
            <a:ext cx="6858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1200">
                <a:solidFill>
                  <a:schemeClr val="tx2"/>
                </a:solidFill>
              </a:defRPr>
            </a:lvl1pPr>
          </a:lstStyle>
          <a:p>
            <a:pPr rtl="0"/>
            <a:fld id="{3A4F6043-7A67-491B-98BC-F933DED7226D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6940584B-2A03-52F7-B667-9CD1A2BD7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11605041" y="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A3C0872-DC48-53B1-8569-7A913D92D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10744200" y="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635D700-0F05-E0E7-FB42-2FC890C26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10630770" y="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5C00B3F-62BE-8535-5239-46279DF1B7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052457"/>
            <a:ext cx="12192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9274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рыв раздел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B7AE2FB-B934-16AA-2537-04016B7F1AA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2897" y="576263"/>
            <a:ext cx="5646541" cy="3304494"/>
          </a:xfrm>
        </p:spPr>
        <p:txBody>
          <a:bodyPr rtlCol="0" anchor="b" anchorCtr="0">
            <a:normAutofit/>
          </a:bodyPr>
          <a:lstStyle>
            <a:lvl1pPr>
              <a:defRPr lang="ru-RU" sz="4400"/>
            </a:lvl1pPr>
          </a:lstStyle>
          <a:p>
            <a:pPr algn="l" rtl="0">
              <a:lnSpc>
                <a:spcPts val="5800"/>
              </a:lnSpc>
            </a:pPr>
            <a:r>
              <a:rPr lang="ru-RU" sz="4800"/>
              <a:t>Заголовок слайда </a:t>
            </a:r>
          </a:p>
        </p:txBody>
      </p:sp>
      <p:sp>
        <p:nvSpPr>
          <p:cNvPr id="4" name="Текст 14">
            <a:extLst>
              <a:ext uri="{FF2B5EF4-FFF2-40B4-BE49-F238E27FC236}">
                <a16:creationId xmlns:a16="http://schemas.microsoft.com/office/drawing/2014/main" id="{B5241927-0828-2C0E-290E-E82A357BC8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2275" y="4148138"/>
            <a:ext cx="5673726" cy="1528762"/>
          </a:xfrm>
        </p:spPr>
        <p:txBody>
          <a:bodyPr rtlCol="0"/>
          <a:lstStyle>
            <a:lvl1pPr marL="0" indent="0">
              <a:buNone/>
              <a:defRPr lang="ru-RU"/>
            </a:lvl1pPr>
          </a:lstStyle>
          <a:p>
            <a:pPr lvl="0" rtl="0"/>
            <a:r>
              <a:rPr lang="ru-RU"/>
              <a:t>Подзаголовок слайда</a:t>
            </a:r>
          </a:p>
        </p:txBody>
      </p:sp>
      <p:sp>
        <p:nvSpPr>
          <p:cNvPr id="2" name="Рисунок 13">
            <a:extLst>
              <a:ext uri="{FF2B5EF4-FFF2-40B4-BE49-F238E27FC236}">
                <a16:creationId xmlns:a16="http://schemas.microsoft.com/office/drawing/2014/main" id="{6379D45C-F78A-E101-CD9D-C98EA6E6C5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83095" y="-1"/>
            <a:ext cx="5013087" cy="6857998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indent="0" algn="ctr">
              <a:buNone/>
              <a:defRPr lang="ru-RU" sz="1800"/>
            </a:lvl1pPr>
          </a:lstStyle>
          <a:p>
            <a:pPr rtl="0"/>
            <a:r>
              <a:rPr lang="ru-RU"/>
              <a:t>Щелкните значок, чтобы добавить фото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A4F6DF6-2D97-1E21-15A5-D0E9397E2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504656" y="2020824"/>
            <a:ext cx="687343" cy="1896697"/>
          </a:xfrm>
          <a:prstGeom prst="rect">
            <a:avLst/>
          </a:prstGeom>
          <a:solidFill>
            <a:schemeClr val="accent3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>
            <a:defPPr>
              <a:defRPr lang="ru-RU"/>
            </a:def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614855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8B6FBD3-8FFB-2E51-CAC4-CFB7B5AF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491640" y="0"/>
            <a:ext cx="708823" cy="713232"/>
          </a:xfrm>
          <a:prstGeom prst="rect">
            <a:avLst/>
          </a:prstGeom>
          <a:solidFill>
            <a:schemeClr val="accent3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>
            <a:defPPr>
              <a:defRPr lang="ru-RU"/>
            </a:def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2F9955-0460-4A20-8FC6-3005955600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178" y="365125"/>
            <a:ext cx="10660350" cy="1325563"/>
          </a:xfrm>
        </p:spPr>
        <p:txBody>
          <a:bodyPr rtlCol="0">
            <a:normAutofit/>
          </a:bodyPr>
          <a:lstStyle>
            <a:lvl1pPr>
              <a:defRPr lang="ru-RU" sz="44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9717496-E470-4CF6-884C-F07390A4688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22178" y="2198914"/>
            <a:ext cx="5157787" cy="3455925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buNone/>
              <a:defRPr lang="ru-RU" sz="1800"/>
            </a:lvl1pPr>
            <a:lvl2pPr marL="228600">
              <a:spcBef>
                <a:spcPts val="1000"/>
              </a:spcBef>
              <a:defRPr lang="ru-RU" sz="1800"/>
            </a:lvl2pPr>
            <a:lvl3pPr marL="685800">
              <a:spcBef>
                <a:spcPts val="1000"/>
              </a:spcBef>
              <a:defRPr lang="ru-RU" sz="1800"/>
            </a:lvl3pPr>
            <a:lvl4pPr marL="1143000">
              <a:spcBef>
                <a:spcPts val="1000"/>
              </a:spcBef>
              <a:defRPr lang="ru-RU" sz="1800"/>
            </a:lvl4pPr>
            <a:lvl5pPr marL="1600200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0" name="Дата 9">
            <a:extLst>
              <a:ext uri="{FF2B5EF4-FFF2-40B4-BE49-F238E27FC236}">
                <a16:creationId xmlns:a16="http://schemas.microsoft.com/office/drawing/2014/main" id="{7198C3F1-4E77-7888-CDB8-CF9406E4A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493561D3-90F6-AD82-BCFE-90F9427D8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Образец текста нижнего колонтитула</a:t>
            </a:r>
          </a:p>
        </p:txBody>
      </p:sp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id="{932F9B33-3FA7-526F-7B45-342EB64A1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3152" y="0"/>
            <a:ext cx="685800" cy="685800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3A4F6043-7A67-491B-98BC-F933DED7226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Объект 3">
            <a:extLst>
              <a:ext uri="{FF2B5EF4-FFF2-40B4-BE49-F238E27FC236}">
                <a16:creationId xmlns:a16="http://schemas.microsoft.com/office/drawing/2014/main" id="{E620B83B-1673-865A-1958-873C4765EFA0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924741" y="2198913"/>
            <a:ext cx="5157787" cy="3455925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buNone/>
              <a:defRPr lang="ru-RU" sz="1800"/>
            </a:lvl1pPr>
            <a:lvl2pPr marL="228600">
              <a:spcBef>
                <a:spcPts val="1000"/>
              </a:spcBef>
              <a:defRPr lang="ru-RU" sz="1800"/>
            </a:lvl2pPr>
            <a:lvl3pPr marL="685800">
              <a:spcBef>
                <a:spcPts val="1000"/>
              </a:spcBef>
              <a:defRPr lang="ru-RU" sz="1800"/>
            </a:lvl3pPr>
            <a:lvl4pPr marL="1143000">
              <a:spcBef>
                <a:spcPts val="1000"/>
              </a:spcBef>
              <a:defRPr lang="ru-RU" sz="1800"/>
            </a:lvl4pPr>
            <a:lvl5pPr marL="1600200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1007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содержание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CAF4BC-D1E9-40F0-A26B-9EA9B6B697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623" y="365760"/>
            <a:ext cx="11067089" cy="1325880"/>
          </a:xfrm>
        </p:spPr>
        <p:txBody>
          <a:bodyPr rtlCol="0" anchor="ctr">
            <a:normAutofit/>
          </a:bodyPr>
          <a:lstStyle>
            <a:lvl1pPr>
              <a:lnSpc>
                <a:spcPts val="2800"/>
              </a:lnSpc>
              <a:spcBef>
                <a:spcPts val="1000"/>
              </a:spcBef>
              <a:defRPr lang="ru-RU" sz="4400" b="0" i="0"/>
            </a:lvl1pPr>
          </a:lstStyle>
          <a:p>
            <a:pPr rtl="0"/>
            <a:r>
              <a:rPr lang="ru-RU" sz="4400"/>
              <a:t>Заголовок слайда 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A6BF945-F985-4A89-9868-A82E90E10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504656" y="2020824"/>
            <a:ext cx="687343" cy="1896697"/>
          </a:xfrm>
          <a:prstGeom prst="rect">
            <a:avLst/>
          </a:prstGeom>
          <a:solidFill>
            <a:schemeClr val="accent3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>
            <a:defPPr>
              <a:defRPr lang="ru-RU"/>
            </a:def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8A7B33CF-0773-56F3-9F3B-1619AA6667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0624" y="2189377"/>
            <a:ext cx="3568990" cy="3517679"/>
          </a:xfrm>
        </p:spPr>
        <p:txBody>
          <a:bodyPr tIns="0" bIns="0" rtlCol="0">
            <a:normAutofit/>
          </a:bodyPr>
          <a:lstStyle>
            <a:lvl1pPr>
              <a:defRPr lang="ru-RU" sz="1800"/>
            </a:lvl1pPr>
            <a:lvl2pPr>
              <a:defRPr lang="ru-RU" sz="1800"/>
            </a:lvl2pPr>
            <a:lvl3pPr>
              <a:defRPr lang="ru-RU" sz="1800"/>
            </a:lvl3pPr>
            <a:lvl4pPr>
              <a:defRPr lang="ru-RU" sz="1800"/>
            </a:lvl4pPr>
            <a:lvl5pPr>
              <a:defRPr lang="ru-RU" sz="18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" name="Местозаполнитель таблицы 3">
            <a:extLst>
              <a:ext uri="{FF2B5EF4-FFF2-40B4-BE49-F238E27FC236}">
                <a16:creationId xmlns:a16="http://schemas.microsoft.com/office/drawing/2014/main" id="{EB4A43A1-5A81-D0D1-BD71-0485EDDD4CC8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501469" y="2189377"/>
            <a:ext cx="6565769" cy="3517686"/>
          </a:xfrm>
        </p:spPr>
        <p:txBody>
          <a:bodyPr rtlCol="0"/>
          <a:lstStyle>
            <a:lvl1pPr>
              <a:defRPr lang="ru-RU"/>
            </a:lvl1pPr>
          </a:lstStyle>
          <a:p>
            <a:pPr rtl="0"/>
            <a:r>
              <a:rPr lang="ru-RU"/>
              <a:t>Щелкните значок, чтобы добавить таблицу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E6A39699-E09B-80CC-75A3-1A20865AB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3152" y="0"/>
            <a:ext cx="6858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1200">
                <a:solidFill>
                  <a:schemeClr val="tx2"/>
                </a:solidFill>
              </a:defRPr>
            </a:lvl1pPr>
          </a:lstStyle>
          <a:p>
            <a:pPr rtl="0"/>
            <a:fld id="{3A4F6043-7A67-491B-98BC-F933DED7226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2717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два элемента содержимого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2F9955-0460-4A20-8FC6-3005955600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624" y="365125"/>
            <a:ext cx="10654936" cy="1325563"/>
          </a:xfrm>
        </p:spPr>
        <p:txBody>
          <a:bodyPr rtlCol="0">
            <a:normAutofit/>
          </a:bodyPr>
          <a:lstStyle>
            <a:lvl1pPr>
              <a:defRPr lang="ru-RU" sz="4400"/>
            </a:lvl1pPr>
          </a:lstStyle>
          <a:p>
            <a:pPr rtl="0"/>
            <a:r>
              <a:rPr lang="ru-RU" sz="4400"/>
              <a:t>Заголовок слайда </a:t>
            </a: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3F255FA-A04D-49F2-8DB4-3CC082D0DBC8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13657" y="2198914"/>
            <a:ext cx="3970218" cy="3445987"/>
          </a:xfrm>
        </p:spPr>
        <p:txBody>
          <a:bodyPr rtlCol="0">
            <a:normAutofit/>
          </a:bodyPr>
          <a:lstStyle>
            <a:lvl1pPr>
              <a:defRPr lang="ru-RU" sz="1800"/>
            </a:lvl1pPr>
            <a:lvl2pPr>
              <a:defRPr lang="ru-RU" sz="1800"/>
            </a:lvl2pPr>
            <a:lvl3pPr>
              <a:defRPr lang="ru-RU" sz="1400"/>
            </a:lvl3pPr>
            <a:lvl4pPr>
              <a:defRPr lang="ru-RU" sz="1200"/>
            </a:lvl4pPr>
            <a:lvl5pPr>
              <a:defRPr lang="ru-RU" sz="11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9717496-E470-4CF6-884C-F07390A4688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921213" y="2198914"/>
            <a:ext cx="6154347" cy="3445987"/>
          </a:xfrm>
        </p:spPr>
        <p:txBody>
          <a:bodyPr rtlCol="0">
            <a:normAutofit/>
          </a:bodyPr>
          <a:lstStyle>
            <a:lvl1pPr marL="0" indent="0">
              <a:buNone/>
              <a:defRPr lang="ru-RU" sz="1800"/>
            </a:lvl1pPr>
            <a:lvl2pPr>
              <a:defRPr lang="ru-RU" sz="1800"/>
            </a:lvl2pPr>
            <a:lvl3pPr>
              <a:defRPr lang="ru-RU" sz="1400"/>
            </a:lvl3pPr>
            <a:lvl4pPr>
              <a:defRPr lang="ru-RU" sz="1200"/>
            </a:lvl4pPr>
            <a:lvl5pPr>
              <a:defRPr lang="ru-RU" sz="11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53A46AB-E26C-4F66-A0B8-4CDBD5F40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494040" y="4282928"/>
            <a:ext cx="699477" cy="1898809"/>
          </a:xfrm>
          <a:prstGeom prst="rect">
            <a:avLst/>
          </a:prstGeom>
          <a:solidFill>
            <a:schemeClr val="accent3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>
            <a:defPPr>
              <a:defRPr lang="ru-RU"/>
            </a:def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B845EA08-ECD8-E8B5-40BF-E899F315098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503152" y="0"/>
            <a:ext cx="6858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1200">
                <a:solidFill>
                  <a:schemeClr val="tx2"/>
                </a:solidFill>
              </a:defRPr>
            </a:lvl1pPr>
          </a:lstStyle>
          <a:p>
            <a:pPr rtl="0"/>
            <a:fld id="{3A4F6043-7A67-491B-98BC-F933DED7226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8765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3B790B-70BD-FD52-2540-F1DA4882170E}"/>
              </a:ext>
            </a:extLst>
          </p:cNvPr>
          <p:cNvSpPr/>
          <p:nvPr/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latin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 descr="Тэг=ЦветВыделения&#10;Flavor=Light&#10;Целевой объект=линия">
            <a:extLst>
              <a:ext uri="{FF2B5EF4-FFF2-40B4-BE49-F238E27FC236}">
                <a16:creationId xmlns:a16="http://schemas.microsoft.com/office/drawing/2014/main" id="{7D4FC5F0-CBD6-AEEB-4902-28D624068890}"/>
              </a:ext>
            </a:extLst>
          </p:cNvPr>
          <p:cNvCxnSpPr>
            <a:cxnSpLocks/>
          </p:cNvCxnSpPr>
          <p:nvPr/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 descr="Tag=AccentColor&#10;Flavor=Light&#10;Целевой объект=линия">
            <a:extLst>
              <a:ext uri="{FF2B5EF4-FFF2-40B4-BE49-F238E27FC236}">
                <a16:creationId xmlns:a16="http://schemas.microsoft.com/office/drawing/2014/main" id="{FA9EB4DB-DDA5-1A45-7D87-B2BF67D2D1C3}"/>
              </a:ext>
            </a:extLst>
          </p:cNvPr>
          <p:cNvCxnSpPr>
            <a:cxnSpLocks/>
          </p:cNvCxnSpPr>
          <p:nvPr/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2AF870-601F-4570-A8A9-1003F8939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CCCECD-B6E7-4C40-8A84-65FD5A3F0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3EFA4D-0E39-4E26-B43C-5D1084B3BA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624" y="6217920"/>
            <a:ext cx="2743200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12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ru-RU" dirty="0"/>
              <a:t>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8851EA-2F2C-4012-8B96-51179BDD11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67328" y="6217920"/>
            <a:ext cx="7196328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12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ru-RU" dirty="0"/>
              <a:t>Образец текста нижнего колонтитула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BB8ACB-7A60-4D76-A149-0C57A30E0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3152" y="-18288"/>
            <a:ext cx="6858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12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</a:lstStyle>
          <a:p>
            <a:fld id="{3A4F6043-7A67-491B-98BC-F933DED7226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2272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55" r:id="rId3"/>
    <p:sldLayoutId id="2147483845" r:id="rId4"/>
    <p:sldLayoutId id="2147483841" r:id="rId5"/>
    <p:sldLayoutId id="2147483856" r:id="rId6"/>
    <p:sldLayoutId id="2147483832" r:id="rId7"/>
    <p:sldLayoutId id="2147483854" r:id="rId8"/>
    <p:sldLayoutId id="2147483857" r:id="rId9"/>
    <p:sldLayoutId id="2147483829" r:id="rId10"/>
    <p:sldLayoutId id="214748385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ru-RU" sz="6000" kern="1200">
          <a:solidFill>
            <a:schemeClr val="tx2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2"/>
        </a:buClr>
        <a:buFont typeface="Wingdings 2" panose="05020102010507070707" pitchFamily="18" charset="2"/>
        <a:buChar char=""/>
        <a:defRPr lang="ru-RU" sz="1800" kern="1200">
          <a:solidFill>
            <a:schemeClr val="tx2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lang="ru-RU" sz="1800" kern="1200">
          <a:solidFill>
            <a:schemeClr val="tx2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lang="ru-RU" sz="1800" kern="1200">
          <a:solidFill>
            <a:schemeClr val="tx2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lang="ru-RU" sz="1800" kern="1200">
          <a:solidFill>
            <a:schemeClr val="tx2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lang="ru-RU" sz="1800" kern="1200">
          <a:solidFill>
            <a:schemeClr val="tx2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" Target="slide2.xml"/><Relationship Id="rId7" Type="http://schemas.openxmlformats.org/officeDocument/2006/relationships/slide" Target="slide1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" Target="slide2.xml"/><Relationship Id="rId7" Type="http://schemas.openxmlformats.org/officeDocument/2006/relationships/slide" Target="slide1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" Target="slide2.xml"/><Relationship Id="rId7" Type="http://schemas.openxmlformats.org/officeDocument/2006/relationships/slide" Target="slide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" Target="slide2.xml"/><Relationship Id="rId7" Type="http://schemas.openxmlformats.org/officeDocument/2006/relationships/slide" Target="slide1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" Target="slide2.xml"/><Relationship Id="rId7" Type="http://schemas.openxmlformats.org/officeDocument/2006/relationships/slide" Target="slide1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" Target="slide2.xml"/><Relationship Id="rId7" Type="http://schemas.openxmlformats.org/officeDocument/2006/relationships/slide" Target="slide1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" Target="slide2.xml"/><Relationship Id="rId7" Type="http://schemas.openxmlformats.org/officeDocument/2006/relationships/slide" Target="slide1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" Target="slide2.xml"/><Relationship Id="rId7" Type="http://schemas.openxmlformats.org/officeDocument/2006/relationships/slide" Target="slide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openxmlformats.org/officeDocument/2006/relationships/slide" Target="slide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" Target="slide2.xml"/><Relationship Id="rId7" Type="http://schemas.openxmlformats.org/officeDocument/2006/relationships/slide" Target="slide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" Target="slide2.xml"/><Relationship Id="rId7" Type="http://schemas.openxmlformats.org/officeDocument/2006/relationships/slide" Target="slide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" Target="slide2.xml"/><Relationship Id="rId7" Type="http://schemas.openxmlformats.org/officeDocument/2006/relationships/slide" Target="slide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02107B0-826E-4E2E-390A-A0CBF1F86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148" y="1031639"/>
            <a:ext cx="10332654" cy="465538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i="1" dirty="0"/>
              <a:t>Читай и мечтай: путеводитель по мирам знаний и вдохновения</a:t>
            </a: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8C5E03C9-43E8-4306-8D24-C1080ABF6614}"/>
              </a:ext>
            </a:extLst>
          </p:cNvPr>
          <p:cNvSpPr txBox="1">
            <a:spLocks/>
          </p:cNvSpPr>
          <p:nvPr/>
        </p:nvSpPr>
        <p:spPr>
          <a:xfrm>
            <a:off x="949200" y="4900912"/>
            <a:ext cx="10158550" cy="18508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7200" kern="120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</a:lstStyle>
          <a:p>
            <a:r>
              <a:rPr lang="ru-RU" sz="2400" dirty="0"/>
              <a:t>Электронная библиотечная выставка</a:t>
            </a:r>
          </a:p>
        </p:txBody>
      </p:sp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E47DCCC0-290B-495D-80F8-A62F1320D036}"/>
              </a:ext>
            </a:extLst>
          </p:cNvPr>
          <p:cNvSpPr txBox="1">
            <a:spLocks/>
          </p:cNvSpPr>
          <p:nvPr/>
        </p:nvSpPr>
        <p:spPr>
          <a:xfrm>
            <a:off x="6840548" y="5007102"/>
            <a:ext cx="10158550" cy="18508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7200" kern="120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</a:lstStyle>
          <a:p>
            <a:r>
              <a:rPr lang="ru-RU" sz="2400" dirty="0"/>
              <a:t>16+</a:t>
            </a:r>
          </a:p>
        </p:txBody>
      </p:sp>
      <p:pic>
        <p:nvPicPr>
          <p:cNvPr id="1026" name="Picture 2" descr="Picture background">
            <a:hlinkClick r:id="rId3" action="ppaction://hlinksldjump"/>
            <a:extLst>
              <a:ext uri="{FF2B5EF4-FFF2-40B4-BE49-F238E27FC236}">
                <a16:creationId xmlns:a16="http://schemas.microsoft.com/office/drawing/2014/main" id="{9645D68B-7AB3-4F90-BBC0-307A98FC6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5877">
            <a:off x="834349" y="5348157"/>
            <a:ext cx="1273706" cy="127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810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2BAD7B4-5997-4A95-A2A9-773DF1F4C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0972" y="-552450"/>
            <a:ext cx="5720727" cy="3304494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algn="just" rtl="0"/>
            <a:r>
              <a:rPr lang="ru-RU" sz="2400" dirty="0">
                <a:latin typeface="Sitka Small" panose="02000505000000020004" pitchFamily="2" charset="0"/>
              </a:rPr>
              <a:t>Хаксли, </a:t>
            </a:r>
            <a:r>
              <a:rPr lang="ru-RU" sz="2400" dirty="0" err="1">
                <a:latin typeface="Sitka Small" panose="02000505000000020004" pitchFamily="2" charset="0"/>
              </a:rPr>
              <a:t>Олдос</a:t>
            </a:r>
            <a:r>
              <a:rPr lang="ru-RU" sz="2400" dirty="0">
                <a:latin typeface="Sitka Small" panose="02000505000000020004" pitchFamily="2" charset="0"/>
              </a:rPr>
              <a:t>.</a:t>
            </a:r>
            <a:br>
              <a:rPr lang="ru-RU" sz="2400" dirty="0">
                <a:latin typeface="Sitka Small" panose="02000505000000020004" pitchFamily="2" charset="0"/>
              </a:rPr>
            </a:br>
            <a:r>
              <a:rPr lang="ru-RU" sz="2400" dirty="0">
                <a:latin typeface="Sitka Small" panose="02000505000000020004" pitchFamily="2" charset="0"/>
              </a:rPr>
              <a:t>   О дивный новый мир / </a:t>
            </a:r>
            <a:r>
              <a:rPr lang="ru-RU" sz="2400" dirty="0" err="1">
                <a:latin typeface="Sitka Small" panose="02000505000000020004" pitchFamily="2" charset="0"/>
              </a:rPr>
              <a:t>Олдос</a:t>
            </a:r>
            <a:r>
              <a:rPr lang="ru-RU" sz="2400" dirty="0">
                <a:latin typeface="Sitka Small" panose="02000505000000020004" pitchFamily="2" charset="0"/>
              </a:rPr>
              <a:t> Хаксли. - Москва : АСТ, 2022. - 352 с. - (Эксклюзивная классика). - 30000 экз. - ISBN 978-5-17-080085-8. - Текст : непосредственный.</a:t>
            </a:r>
          </a:p>
        </p:txBody>
      </p:sp>
      <p:pic>
        <p:nvPicPr>
          <p:cNvPr id="8" name="Рисунок 7">
            <a:hlinkClick r:id="rId3" action="ppaction://hlinksldjump"/>
            <a:extLst>
              <a:ext uri="{FF2B5EF4-FFF2-40B4-BE49-F238E27FC236}">
                <a16:creationId xmlns:a16="http://schemas.microsoft.com/office/drawing/2014/main" id="{57A45784-6738-4350-93B4-2C6245759F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31" b="89885" l="5718" r="94282">
                        <a14:foregroundMark x1="9530" y1="46223" x2="21347" y2="37388"/>
                        <a14:foregroundMark x1="11563" y1="43150" x2="5718" y2="45711"/>
                        <a14:foregroundMark x1="90089" y1="44942" x2="94282" y2="462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19" y="6104708"/>
            <a:ext cx="759079" cy="75329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9C141A-4578-4FF1-9739-FB5CD93183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6625" y="447675"/>
            <a:ext cx="3543300" cy="5543550"/>
          </a:xfrm>
          <a:prstGeom prst="rect">
            <a:avLst/>
          </a:prstGeom>
        </p:spPr>
      </p:pic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8DC1F4E5-3789-46A6-87E1-694E93F10A1F}"/>
              </a:ext>
            </a:extLst>
          </p:cNvPr>
          <p:cNvSpPr txBox="1">
            <a:spLocks/>
          </p:cNvSpPr>
          <p:nvPr/>
        </p:nvSpPr>
        <p:spPr>
          <a:xfrm>
            <a:off x="260971" y="2333625"/>
            <a:ext cx="5720727" cy="33044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400" kern="120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</a:lstStyle>
          <a:p>
            <a:pPr algn="just"/>
            <a:r>
              <a:rPr lang="ru-RU" sz="2400" dirty="0">
                <a:latin typeface="Sitka Small" panose="02000505000000020004" pitchFamily="2" charset="0"/>
              </a:rPr>
              <a:t>	Роман о генетически программируемом «обществе потребления», обществе «всеобщего счастья», в котором разворачивается трагическая история человека, ставшего чужаком в этом мире...</a:t>
            </a:r>
          </a:p>
        </p:txBody>
      </p:sp>
      <p:pic>
        <p:nvPicPr>
          <p:cNvPr id="9" name="Picture 2" descr="Picture background">
            <a:hlinkClick r:id="rId7" action="ppaction://hlinksldjump"/>
            <a:extLst>
              <a:ext uri="{FF2B5EF4-FFF2-40B4-BE49-F238E27FC236}">
                <a16:creationId xmlns:a16="http://schemas.microsoft.com/office/drawing/2014/main" id="{43B0005C-C00C-49B9-A01B-D82F781E9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5877">
            <a:off x="9949776" y="5844499"/>
            <a:ext cx="1273706" cy="127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439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2BAD7B4-5997-4A95-A2A9-773DF1F4C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597" y="-523875"/>
            <a:ext cx="5720727" cy="3304494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algn="just" rtl="0"/>
            <a:r>
              <a:rPr lang="ru-RU" sz="2400" dirty="0">
                <a:latin typeface="Sitka Small" panose="02000505000000020004" pitchFamily="2" charset="0"/>
              </a:rPr>
              <a:t>Брэдбери, Рэй.</a:t>
            </a:r>
            <a:br>
              <a:rPr lang="ru-RU" sz="2400" dirty="0">
                <a:latin typeface="Sitka Small" panose="02000505000000020004" pitchFamily="2" charset="0"/>
              </a:rPr>
            </a:br>
            <a:r>
              <a:rPr lang="ru-RU" sz="2400" dirty="0">
                <a:latin typeface="Sitka Small" panose="02000505000000020004" pitchFamily="2" charset="0"/>
              </a:rPr>
              <a:t>   Марсианские хроники / Рэй Брэдбери. - Москва : Эксмо, 2024. - 320 с. - (Всемирная литература. Новое оформление). - 3000 экз. - ISBN 978-5-04-117274-9. - Текст : непосредственный.</a:t>
            </a:r>
          </a:p>
        </p:txBody>
      </p:sp>
      <p:pic>
        <p:nvPicPr>
          <p:cNvPr id="8" name="Рисунок 7">
            <a:hlinkClick r:id="rId3" action="ppaction://hlinksldjump"/>
            <a:extLst>
              <a:ext uri="{FF2B5EF4-FFF2-40B4-BE49-F238E27FC236}">
                <a16:creationId xmlns:a16="http://schemas.microsoft.com/office/drawing/2014/main" id="{57A45784-6738-4350-93B4-2C6245759F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31" b="89885" l="5718" r="94282">
                        <a14:foregroundMark x1="9530" y1="46223" x2="21347" y2="37388"/>
                        <a14:foregroundMark x1="11563" y1="43150" x2="5718" y2="45711"/>
                        <a14:foregroundMark x1="90089" y1="44942" x2="94282" y2="462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19" y="6104708"/>
            <a:ext cx="759079" cy="75329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7F4325-964C-4D92-973E-D62B6EEA92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9962" y="475433"/>
            <a:ext cx="3514725" cy="5629275"/>
          </a:xfrm>
          <a:prstGeom prst="rect">
            <a:avLst/>
          </a:prstGeom>
        </p:spPr>
      </p:pic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03C314BE-945F-4AE0-A141-E93747AC0908}"/>
              </a:ext>
            </a:extLst>
          </p:cNvPr>
          <p:cNvSpPr txBox="1">
            <a:spLocks/>
          </p:cNvSpPr>
          <p:nvPr/>
        </p:nvSpPr>
        <p:spPr>
          <a:xfrm>
            <a:off x="241920" y="2467997"/>
            <a:ext cx="5787404" cy="321876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400" kern="120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</a:lstStyle>
          <a:p>
            <a:pPr algn="just"/>
            <a:r>
              <a:rPr lang="ru-RU" sz="2400" dirty="0">
                <a:latin typeface="Sitka Small" panose="02000505000000020004" pitchFamily="2" charset="0"/>
              </a:rPr>
              <a:t>	</a:t>
            </a:r>
            <a:r>
              <a:rPr lang="ru-RU" sz="2000" dirty="0">
                <a:latin typeface="Sitka Small" panose="02000505000000020004" pitchFamily="2" charset="0"/>
              </a:rPr>
              <a:t>Хотите покорить Марс, этот странный изменчивый мир, населенный загадочными, неуловимыми обитателями и не такой уж добрый к человеку? Дерзайте. Но только приготовьтесь в полной мере испить чашу сожалений и тоски — тоски по зеленой планете Земля, на которой навсегда останется ваше сердце.</a:t>
            </a:r>
            <a:endParaRPr lang="ru-RU" sz="2400" dirty="0">
              <a:latin typeface="Sitka Small" panose="02000505000000020004" pitchFamily="2" charset="0"/>
            </a:endParaRPr>
          </a:p>
        </p:txBody>
      </p:sp>
      <p:pic>
        <p:nvPicPr>
          <p:cNvPr id="9" name="Picture 2" descr="Picture background">
            <a:hlinkClick r:id="rId7" action="ppaction://hlinksldjump"/>
            <a:extLst>
              <a:ext uri="{FF2B5EF4-FFF2-40B4-BE49-F238E27FC236}">
                <a16:creationId xmlns:a16="http://schemas.microsoft.com/office/drawing/2014/main" id="{CBD98036-B935-4C8F-863B-F34B30CAB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5877">
            <a:off x="9949776" y="5844502"/>
            <a:ext cx="1273706" cy="127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063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2BAD7B4-5997-4A95-A2A9-773DF1F4C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548" y="-723900"/>
            <a:ext cx="5720727" cy="3304494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algn="just" rtl="0"/>
            <a:r>
              <a:rPr lang="ru-RU" sz="2400" dirty="0">
                <a:latin typeface="Sitka Small" panose="02000505000000020004" pitchFamily="2" charset="0"/>
              </a:rPr>
              <a:t>Замятин, Евгений Иванович.</a:t>
            </a:r>
            <a:br>
              <a:rPr lang="ru-RU" sz="2400" dirty="0">
                <a:latin typeface="Sitka Small" panose="02000505000000020004" pitchFamily="2" charset="0"/>
              </a:rPr>
            </a:br>
            <a:r>
              <a:rPr lang="ru-RU" sz="2400" dirty="0">
                <a:latin typeface="Sitka Small" panose="02000505000000020004" pitchFamily="2" charset="0"/>
              </a:rPr>
              <a:t>   Мы / Евгений Замятин. - Москва : АСТ, 2024. - 224 с. - (Эксклюзив: Русская классика). - 20000 экз. - ISBN 978-5-17-147716-5. - Текст : непосредственный.</a:t>
            </a:r>
          </a:p>
        </p:txBody>
      </p:sp>
      <p:pic>
        <p:nvPicPr>
          <p:cNvPr id="8" name="Рисунок 7">
            <a:hlinkClick r:id="rId3" action="ppaction://hlinksldjump"/>
            <a:extLst>
              <a:ext uri="{FF2B5EF4-FFF2-40B4-BE49-F238E27FC236}">
                <a16:creationId xmlns:a16="http://schemas.microsoft.com/office/drawing/2014/main" id="{57A45784-6738-4350-93B4-2C6245759F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31" b="89885" l="5718" r="94282">
                        <a14:foregroundMark x1="9530" y1="46223" x2="21347" y2="37388"/>
                        <a14:foregroundMark x1="11563" y1="43150" x2="5718" y2="45711"/>
                        <a14:foregroundMark x1="90089" y1="44942" x2="94282" y2="462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19" y="6104708"/>
            <a:ext cx="759079" cy="75329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D8C71E-83CE-4C79-B2B6-A565FAB850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2350" y="513533"/>
            <a:ext cx="3448050" cy="5591175"/>
          </a:xfrm>
          <a:prstGeom prst="rect">
            <a:avLst/>
          </a:prstGeom>
        </p:spPr>
      </p:pic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BDC1786C-0B3F-4C0B-BEA2-AD62C4CC323F}"/>
              </a:ext>
            </a:extLst>
          </p:cNvPr>
          <p:cNvSpPr txBox="1">
            <a:spLocks/>
          </p:cNvSpPr>
          <p:nvPr/>
        </p:nvSpPr>
        <p:spPr>
          <a:xfrm>
            <a:off x="289548" y="2900703"/>
            <a:ext cx="5720727" cy="33044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400" kern="120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</a:lstStyle>
          <a:p>
            <a:pPr algn="just"/>
            <a:r>
              <a:rPr lang="ru-RU" sz="2400" dirty="0">
                <a:latin typeface="Sitka Small" panose="02000505000000020004" pitchFamily="2" charset="0"/>
              </a:rPr>
              <a:t>	Роман об "обществе равных", в котором человеческая личность сведена к "нумеру". В нем унифицировано все — одежда и квартиры, мысли и чувства. Нет ни семьи, ни прочных привязанностей...</a:t>
            </a:r>
          </a:p>
          <a:p>
            <a:pPr algn="just"/>
            <a:r>
              <a:rPr lang="ru-RU" sz="2400" dirty="0">
                <a:latin typeface="Sitka Small" panose="02000505000000020004" pitchFamily="2" charset="0"/>
              </a:rPr>
              <a:t>Но можно ли вытравить из человека жажду свободы, пока он остается человеком?</a:t>
            </a:r>
          </a:p>
        </p:txBody>
      </p:sp>
      <p:pic>
        <p:nvPicPr>
          <p:cNvPr id="9" name="Picture 2" descr="Picture background">
            <a:hlinkClick r:id="rId7" action="ppaction://hlinksldjump"/>
            <a:extLst>
              <a:ext uri="{FF2B5EF4-FFF2-40B4-BE49-F238E27FC236}">
                <a16:creationId xmlns:a16="http://schemas.microsoft.com/office/drawing/2014/main" id="{3AE0B2AB-9956-42AE-BCD3-AB5FE8539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5877">
            <a:off x="10016450" y="5844502"/>
            <a:ext cx="1273706" cy="127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058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2BAD7B4-5997-4A95-A2A9-773DF1F4C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273" y="-342900"/>
            <a:ext cx="5720727" cy="3304494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algn="just" rtl="0"/>
            <a:r>
              <a:rPr lang="ru-RU" sz="2400" dirty="0" err="1">
                <a:latin typeface="Sitka Small" panose="02000505000000020004" pitchFamily="2" charset="0"/>
              </a:rPr>
              <a:t>Чайковски</a:t>
            </a:r>
            <a:r>
              <a:rPr lang="ru-RU" sz="2400" dirty="0">
                <a:latin typeface="Sitka Small" panose="02000505000000020004" pitchFamily="2" charset="0"/>
              </a:rPr>
              <a:t>, Адриан.</a:t>
            </a:r>
            <a:br>
              <a:rPr lang="ru-RU" sz="2400" dirty="0">
                <a:latin typeface="Sitka Small" panose="02000505000000020004" pitchFamily="2" charset="0"/>
              </a:rPr>
            </a:br>
            <a:r>
              <a:rPr lang="ru-RU" sz="2400" dirty="0">
                <a:latin typeface="Sitka Small" panose="02000505000000020004" pitchFamily="2" charset="0"/>
              </a:rPr>
              <a:t>   Дети времени / Адриан </a:t>
            </a:r>
            <a:r>
              <a:rPr lang="ru-RU" sz="2400" dirty="0" err="1">
                <a:latin typeface="Sitka Small" panose="02000505000000020004" pitchFamily="2" charset="0"/>
              </a:rPr>
              <a:t>Чайковски</a:t>
            </a:r>
            <a:r>
              <a:rPr lang="ru-RU" sz="2400" dirty="0">
                <a:latin typeface="Sitka Small" panose="02000505000000020004" pitchFamily="2" charset="0"/>
              </a:rPr>
              <a:t>. - Москва : Эксмо, 2023. - 560 с. - (</a:t>
            </a:r>
            <a:r>
              <a:rPr lang="ru-RU" sz="2400" dirty="0" err="1">
                <a:latin typeface="Sitka Small" panose="02000505000000020004" pitchFamily="2" charset="0"/>
              </a:rPr>
              <a:t>Fanzon</a:t>
            </a:r>
            <a:r>
              <a:rPr lang="ru-RU" sz="2400" dirty="0">
                <a:latin typeface="Sitka Small" panose="02000505000000020004" pitchFamily="2" charset="0"/>
              </a:rPr>
              <a:t>. </a:t>
            </a:r>
            <a:r>
              <a:rPr lang="ru-RU" sz="2400" dirty="0" err="1">
                <a:latin typeface="Sitka Small" panose="02000505000000020004" pitchFamily="2" charset="0"/>
              </a:rPr>
              <a:t>Sci</a:t>
            </a:r>
            <a:r>
              <a:rPr lang="ru-RU" sz="2400" dirty="0">
                <a:latin typeface="Sitka Small" panose="02000505000000020004" pitchFamily="2" charset="0"/>
              </a:rPr>
              <a:t>-Fi </a:t>
            </a:r>
            <a:r>
              <a:rPr lang="ru-RU" sz="2400" dirty="0" err="1">
                <a:latin typeface="Sitka Small" panose="02000505000000020004" pitchFamily="2" charset="0"/>
              </a:rPr>
              <a:t>Universe</a:t>
            </a:r>
            <a:r>
              <a:rPr lang="ru-RU" sz="2400" dirty="0">
                <a:latin typeface="Sitka Small" panose="02000505000000020004" pitchFamily="2" charset="0"/>
              </a:rPr>
              <a:t>. Лучшая новая НФ). - 3000 экз. - ISBN 978-5-04-109304-4. - Текст : непосредственный.</a:t>
            </a:r>
          </a:p>
        </p:txBody>
      </p:sp>
      <p:pic>
        <p:nvPicPr>
          <p:cNvPr id="8" name="Рисунок 7">
            <a:hlinkClick r:id="rId3" action="ppaction://hlinksldjump"/>
            <a:extLst>
              <a:ext uri="{FF2B5EF4-FFF2-40B4-BE49-F238E27FC236}">
                <a16:creationId xmlns:a16="http://schemas.microsoft.com/office/drawing/2014/main" id="{57A45784-6738-4350-93B4-2C6245759F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31" b="89885" l="5718" r="94282">
                        <a14:foregroundMark x1="9530" y1="46223" x2="21347" y2="37388"/>
                        <a14:foregroundMark x1="11563" y1="43150" x2="5718" y2="45711"/>
                        <a14:foregroundMark x1="90089" y1="44942" x2="94282" y2="462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19" y="6104708"/>
            <a:ext cx="759079" cy="75329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85BC13-B570-4662-B83D-D81EB74585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5687" y="523058"/>
            <a:ext cx="3552825" cy="5600700"/>
          </a:xfrm>
          <a:prstGeom prst="rect">
            <a:avLst/>
          </a:prstGeom>
        </p:spPr>
      </p:pic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FE72D9E1-3360-4341-B3FA-516C3CA41512}"/>
              </a:ext>
            </a:extLst>
          </p:cNvPr>
          <p:cNvSpPr txBox="1">
            <a:spLocks/>
          </p:cNvSpPr>
          <p:nvPr/>
        </p:nvSpPr>
        <p:spPr>
          <a:xfrm>
            <a:off x="449458" y="2961594"/>
            <a:ext cx="5720727" cy="33044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400" kern="120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</a:lstStyle>
          <a:p>
            <a:pPr algn="just"/>
            <a:r>
              <a:rPr lang="ru-RU" sz="1800" dirty="0">
                <a:latin typeface="Sitka Small" panose="02000505000000020004" pitchFamily="2" charset="0"/>
              </a:rPr>
              <a:t>	Последние остатки человеческого рода покинули умирающую Землю в поисках нового дома. Следуя звездным картам своих предков, они находят величайшее сокровище прошлой эры — </a:t>
            </a:r>
            <a:r>
              <a:rPr lang="ru-RU" sz="1800" dirty="0" err="1">
                <a:latin typeface="Sitka Small" panose="02000505000000020004" pitchFamily="2" charset="0"/>
              </a:rPr>
              <a:t>терраформированный</a:t>
            </a:r>
            <a:r>
              <a:rPr lang="ru-RU" sz="1800" dirty="0">
                <a:latin typeface="Sitka Small" panose="02000505000000020004" pitchFamily="2" charset="0"/>
              </a:rPr>
              <a:t> и подготовленный к жизни человека мир. Но Эдем не ждет их, пустой и свободный. Новые цари природы восстали из жутчайшего кошмара. Теперь обе цивилизации столкнутся в жестокой борьбе за существование. Судьба человечества висит на волоске. Кто унаследует новую Землю?</a:t>
            </a:r>
          </a:p>
        </p:txBody>
      </p:sp>
      <p:pic>
        <p:nvPicPr>
          <p:cNvPr id="9" name="Picture 2" descr="Picture background">
            <a:hlinkClick r:id="rId7" action="ppaction://hlinksldjump"/>
            <a:extLst>
              <a:ext uri="{FF2B5EF4-FFF2-40B4-BE49-F238E27FC236}">
                <a16:creationId xmlns:a16="http://schemas.microsoft.com/office/drawing/2014/main" id="{577C43C6-82B9-48D3-BAB7-5DC8BFA9D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5877">
            <a:off x="9987876" y="5844501"/>
            <a:ext cx="1273706" cy="127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503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E93BD9CA-0F0B-4253-AD7C-3A242665D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24" y="2766218"/>
            <a:ext cx="9733538" cy="1325563"/>
          </a:xfrm>
        </p:spPr>
        <p:txBody>
          <a:bodyPr>
            <a:normAutofit/>
          </a:bodyPr>
          <a:lstStyle/>
          <a:p>
            <a:pPr rtl="0"/>
            <a:r>
              <a:rPr lang="ru-RU" sz="4400" dirty="0">
                <a:latin typeface="beer money" panose="02000505060000020004" pitchFamily="2" charset="0"/>
              </a:rPr>
              <a:t>Раздел 3 «Искусство жить: Мудрость, философия и саморазвитие»</a:t>
            </a:r>
          </a:p>
        </p:txBody>
      </p:sp>
      <p:pic>
        <p:nvPicPr>
          <p:cNvPr id="3" name="Picture 2" descr="Picture background">
            <a:hlinkClick r:id="rId3" action="ppaction://hlinksldjump"/>
            <a:extLst>
              <a:ext uri="{FF2B5EF4-FFF2-40B4-BE49-F238E27FC236}">
                <a16:creationId xmlns:a16="http://schemas.microsoft.com/office/drawing/2014/main" id="{0AA536F5-72C6-4100-8C60-34D933642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5877">
            <a:off x="8806776" y="5043358"/>
            <a:ext cx="1273706" cy="127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939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2BAD7B4-5997-4A95-A2A9-773DF1F4C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272" y="-762000"/>
            <a:ext cx="5720727" cy="3304494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algn="just" rtl="0"/>
            <a:r>
              <a:rPr lang="ru-RU" sz="2400" dirty="0">
                <a:latin typeface="Sitka Small" panose="02000505000000020004" pitchFamily="2" charset="0"/>
              </a:rPr>
              <a:t>Коэльо, Пауло.</a:t>
            </a:r>
            <a:br>
              <a:rPr lang="ru-RU" sz="2400" dirty="0">
                <a:latin typeface="Sitka Small" panose="02000505000000020004" pitchFamily="2" charset="0"/>
              </a:rPr>
            </a:br>
            <a:r>
              <a:rPr lang="ru-RU" sz="2400" dirty="0">
                <a:latin typeface="Sitka Small" panose="02000505000000020004" pitchFamily="2" charset="0"/>
              </a:rPr>
              <a:t>   Алхимик / Пауло Коэльо. - Москва : АСТ, 2024. - 224 с. - (Лучшее от Пауло Коэльо). - 5000 экз. - ISBN  978-5-17-088361-5. - Текст : непосредственный.</a:t>
            </a:r>
          </a:p>
        </p:txBody>
      </p:sp>
      <p:pic>
        <p:nvPicPr>
          <p:cNvPr id="8" name="Рисунок 7">
            <a:hlinkClick r:id="rId3" action="ppaction://hlinksldjump"/>
            <a:extLst>
              <a:ext uri="{FF2B5EF4-FFF2-40B4-BE49-F238E27FC236}">
                <a16:creationId xmlns:a16="http://schemas.microsoft.com/office/drawing/2014/main" id="{57A45784-6738-4350-93B4-2C6245759F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31" b="89885" l="5718" r="94282">
                        <a14:foregroundMark x1="9530" y1="46223" x2="21347" y2="37388"/>
                        <a14:foregroundMark x1="11563" y1="43150" x2="5718" y2="45711"/>
                        <a14:foregroundMark x1="90089" y1="44942" x2="94282" y2="462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19" y="6104708"/>
            <a:ext cx="759079" cy="75329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D40485-79F8-47CE-BF4E-31B6508479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0900" y="395287"/>
            <a:ext cx="3429000" cy="5553075"/>
          </a:xfrm>
          <a:prstGeom prst="rect">
            <a:avLst/>
          </a:prstGeom>
        </p:spPr>
      </p:pic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B949A60F-69A8-4A42-94BE-9C6F46FB13A9}"/>
              </a:ext>
            </a:extLst>
          </p:cNvPr>
          <p:cNvSpPr txBox="1">
            <a:spLocks/>
          </p:cNvSpPr>
          <p:nvPr/>
        </p:nvSpPr>
        <p:spPr>
          <a:xfrm>
            <a:off x="289546" y="2362200"/>
            <a:ext cx="5720727" cy="33044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400" kern="120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</a:lstStyle>
          <a:p>
            <a:pPr algn="just"/>
            <a:r>
              <a:rPr lang="ru-RU" sz="2000" dirty="0">
                <a:latin typeface="Sitka Small" panose="02000505000000020004" pitchFamily="2" charset="0"/>
              </a:rPr>
              <a:t> 	В юности люди не боятся мечтать, все кажется им возможным. Но проходит время, и таинственная сила принимается им внушать, что их желания неосуществимы.</a:t>
            </a:r>
          </a:p>
          <a:p>
            <a:pPr algn="just"/>
            <a:r>
              <a:rPr lang="ru-RU" sz="2000" dirty="0">
                <a:latin typeface="Sitka Small" panose="02000505000000020004" pitchFamily="2" charset="0"/>
              </a:rPr>
              <a:t>"Добиться воплощения Своей Судьбы — вот единственная подлинная обязанность человека..." — утверждает Пауло Коэльо.</a:t>
            </a:r>
          </a:p>
        </p:txBody>
      </p:sp>
      <p:pic>
        <p:nvPicPr>
          <p:cNvPr id="9" name="Picture 2" descr="Picture background">
            <a:hlinkClick r:id="rId7" action="ppaction://hlinksldjump"/>
            <a:extLst>
              <a:ext uri="{FF2B5EF4-FFF2-40B4-BE49-F238E27FC236}">
                <a16:creationId xmlns:a16="http://schemas.microsoft.com/office/drawing/2014/main" id="{98D59E67-DBB8-49E9-B3F5-E2CF16843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5877">
            <a:off x="9854525" y="5825859"/>
            <a:ext cx="1273706" cy="127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157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2BAD7B4-5997-4A95-A2A9-773DF1F4C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0972" y="-257175"/>
            <a:ext cx="5720727" cy="3304494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algn="just" rtl="0"/>
            <a:r>
              <a:rPr lang="ru-RU" sz="2400" dirty="0">
                <a:latin typeface="Sitka Small" panose="02000505000000020004" pitchFamily="2" charset="0"/>
              </a:rPr>
              <a:t>Викинг, Майк.</a:t>
            </a:r>
            <a:br>
              <a:rPr lang="ru-RU" sz="2400" dirty="0">
                <a:latin typeface="Sitka Small" panose="02000505000000020004" pitchFamily="2" charset="0"/>
              </a:rPr>
            </a:br>
            <a:r>
              <a:rPr lang="ru-RU" sz="2400" dirty="0">
                <a:latin typeface="Sitka Small" panose="02000505000000020004" pitchFamily="2" charset="0"/>
              </a:rPr>
              <a:t>   </a:t>
            </a:r>
            <a:r>
              <a:rPr lang="ru-RU" sz="2400" dirty="0" err="1">
                <a:latin typeface="Sitka Small" panose="02000505000000020004" pitchFamily="2" charset="0"/>
              </a:rPr>
              <a:t>Hygge</a:t>
            </a:r>
            <a:r>
              <a:rPr lang="ru-RU" sz="2400" dirty="0">
                <a:latin typeface="Sitka Small" panose="02000505000000020004" pitchFamily="2" charset="0"/>
              </a:rPr>
              <a:t>. Секрет датского счастья / Майк Викинг. - Москва : </a:t>
            </a:r>
            <a:r>
              <a:rPr lang="ru-RU" sz="2400" dirty="0" err="1">
                <a:latin typeface="Sitka Small" panose="02000505000000020004" pitchFamily="2" charset="0"/>
              </a:rPr>
              <a:t>КоЛибри</a:t>
            </a:r>
            <a:r>
              <a:rPr lang="ru-RU" sz="2400" dirty="0">
                <a:latin typeface="Sitka Small" panose="02000505000000020004" pitchFamily="2" charset="0"/>
              </a:rPr>
              <a:t>, 2024. - 288 с. - (Популярная психология для бизнеса и жизни). - 5000 экз. - ISBN 978-5-389-11770-9. - Текст : непосредственный.</a:t>
            </a:r>
          </a:p>
        </p:txBody>
      </p:sp>
      <p:pic>
        <p:nvPicPr>
          <p:cNvPr id="8" name="Рисунок 7">
            <a:hlinkClick r:id="rId3" action="ppaction://hlinksldjump"/>
            <a:extLst>
              <a:ext uri="{FF2B5EF4-FFF2-40B4-BE49-F238E27FC236}">
                <a16:creationId xmlns:a16="http://schemas.microsoft.com/office/drawing/2014/main" id="{57A45784-6738-4350-93B4-2C6245759F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31" b="89885" l="5718" r="94282">
                        <a14:foregroundMark x1="9530" y1="46223" x2="21347" y2="37388"/>
                        <a14:foregroundMark x1="11563" y1="43150" x2="5718" y2="45711"/>
                        <a14:foregroundMark x1="90089" y1="44942" x2="94282" y2="462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19" y="6104708"/>
            <a:ext cx="759079" cy="75329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4119FB4-7F59-433B-A201-F5FEF50083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7550" y="242206"/>
            <a:ext cx="3962400" cy="5610225"/>
          </a:xfrm>
          <a:prstGeom prst="rect">
            <a:avLst/>
          </a:prstGeom>
        </p:spPr>
      </p:pic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37C2CF48-1C90-494B-91A1-950675C91D9D}"/>
              </a:ext>
            </a:extLst>
          </p:cNvPr>
          <p:cNvSpPr txBox="1">
            <a:spLocks/>
          </p:cNvSpPr>
          <p:nvPr/>
        </p:nvSpPr>
        <p:spPr>
          <a:xfrm>
            <a:off x="375273" y="2734221"/>
            <a:ext cx="5720727" cy="33044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400" kern="120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</a:lstStyle>
          <a:p>
            <a:pPr algn="just"/>
            <a:r>
              <a:rPr lang="ru-RU" sz="2000" dirty="0">
                <a:latin typeface="Sitka Small" panose="02000505000000020004" pitchFamily="2" charset="0"/>
              </a:rPr>
              <a:t>	Как датчанам удается радоваться жизни, когда за окном скверная погода, день так короток, что его и не заметишь, а на работе нескончаемый аврал? Для этого у них имеется собственная жизненная философия, которая укладывается в несколько немудреных правил, позволяющих создать атмосферу покоя, тепла и дружелюбия, — </a:t>
            </a:r>
            <a:r>
              <a:rPr lang="ru-RU" sz="2000" dirty="0" err="1">
                <a:latin typeface="Sitka Small" panose="02000505000000020004" pitchFamily="2" charset="0"/>
              </a:rPr>
              <a:t>хюгге</a:t>
            </a:r>
            <a:r>
              <a:rPr lang="ru-RU" sz="2000" dirty="0">
                <a:latin typeface="Sitka Small" panose="02000505000000020004" pitchFamily="2" charset="0"/>
              </a:rPr>
              <a:t>. </a:t>
            </a:r>
          </a:p>
        </p:txBody>
      </p:sp>
      <p:pic>
        <p:nvPicPr>
          <p:cNvPr id="9" name="Picture 2" descr="Picture background">
            <a:hlinkClick r:id="rId7" action="ppaction://hlinksldjump"/>
            <a:extLst>
              <a:ext uri="{FF2B5EF4-FFF2-40B4-BE49-F238E27FC236}">
                <a16:creationId xmlns:a16="http://schemas.microsoft.com/office/drawing/2014/main" id="{BAF8E7CB-FBD5-4462-BC5A-D7488B0D8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5877">
            <a:off x="9749751" y="5719634"/>
            <a:ext cx="1273706" cy="127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421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2BAD7B4-5997-4A95-A2A9-773DF1F4C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273" y="-85725"/>
            <a:ext cx="5720727" cy="3304494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algn="just" rtl="0"/>
            <a:r>
              <a:rPr lang="ru-RU" sz="2400" dirty="0" err="1">
                <a:latin typeface="Sitka Small" panose="02000505000000020004" pitchFamily="2" charset="0"/>
              </a:rPr>
              <a:t>Вуйчич</a:t>
            </a:r>
            <a:r>
              <a:rPr lang="ru-RU" sz="2400" dirty="0">
                <a:latin typeface="Sitka Small" panose="02000505000000020004" pitchFamily="2" charset="0"/>
              </a:rPr>
              <a:t>, Ник.</a:t>
            </a:r>
            <a:br>
              <a:rPr lang="ru-RU" sz="2400" dirty="0">
                <a:latin typeface="Sitka Small" panose="02000505000000020004" pitchFamily="2" charset="0"/>
              </a:rPr>
            </a:br>
            <a:r>
              <a:rPr lang="ru-RU" sz="2400" dirty="0">
                <a:latin typeface="Sitka Small" panose="02000505000000020004" pitchFamily="2" charset="0"/>
              </a:rPr>
              <a:t>   Жизнь без границ. Путь к потрясающе счастливой жизни / Ник </a:t>
            </a:r>
            <a:r>
              <a:rPr lang="ru-RU" sz="2400" dirty="0" err="1">
                <a:latin typeface="Sitka Small" panose="02000505000000020004" pitchFamily="2" charset="0"/>
              </a:rPr>
              <a:t>Вуйчич</a:t>
            </a:r>
            <a:r>
              <a:rPr lang="ru-RU" sz="2400" dirty="0">
                <a:latin typeface="Sitka Small" panose="02000505000000020004" pitchFamily="2" charset="0"/>
              </a:rPr>
              <a:t>. - Москва : Эксмо, 2021. - 368 с. - (Проект TRUESTORY. Книги, которые вдохновляют). - 5000 экз. - ISBN 978-5-699-58380-5. - Текст : непосредственный.</a:t>
            </a:r>
          </a:p>
        </p:txBody>
      </p:sp>
      <p:pic>
        <p:nvPicPr>
          <p:cNvPr id="8" name="Рисунок 7">
            <a:hlinkClick r:id="rId3" action="ppaction://hlinksldjump"/>
            <a:extLst>
              <a:ext uri="{FF2B5EF4-FFF2-40B4-BE49-F238E27FC236}">
                <a16:creationId xmlns:a16="http://schemas.microsoft.com/office/drawing/2014/main" id="{57A45784-6738-4350-93B4-2C6245759F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31" b="89885" l="5718" r="94282">
                        <a14:foregroundMark x1="9530" y1="46223" x2="21347" y2="37388"/>
                        <a14:foregroundMark x1="11563" y1="43150" x2="5718" y2="45711"/>
                        <a14:foregroundMark x1="90089" y1="44942" x2="94282" y2="462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19" y="6104708"/>
            <a:ext cx="759079" cy="75329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0DECF9-50D4-4858-8C2D-92477D6DA1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5150" y="494483"/>
            <a:ext cx="4171950" cy="5610225"/>
          </a:xfrm>
          <a:prstGeom prst="rect">
            <a:avLst/>
          </a:prstGeom>
        </p:spPr>
      </p:pic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C1B25014-4B1D-44F7-A527-D66445DB943B}"/>
              </a:ext>
            </a:extLst>
          </p:cNvPr>
          <p:cNvSpPr txBox="1">
            <a:spLocks/>
          </p:cNvSpPr>
          <p:nvPr/>
        </p:nvSpPr>
        <p:spPr>
          <a:xfrm>
            <a:off x="375272" y="2724014"/>
            <a:ext cx="5720727" cy="33044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400" kern="120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</a:lstStyle>
          <a:p>
            <a:pPr algn="just"/>
            <a:r>
              <a:rPr lang="ru-RU" sz="1400" dirty="0">
                <a:latin typeface="Sitka Small" panose="02000505000000020004" pitchFamily="2" charset="0"/>
              </a:rPr>
              <a:t>	В своей книге Ник сформулировал правила жизни, которые помогли ему, и теперь он делится ими с читателями.</a:t>
            </a:r>
          </a:p>
          <a:p>
            <a:pPr algn="just"/>
            <a:endParaRPr lang="ru-RU" sz="1400" dirty="0">
              <a:latin typeface="Sitka Small" panose="02000505000000020004" pitchFamily="2" charset="0"/>
            </a:endParaRPr>
          </a:p>
          <a:p>
            <a:pPr algn="just"/>
            <a:r>
              <a:rPr lang="ru-RU" sz="1400" dirty="0">
                <a:latin typeface="Sitka Small" panose="02000505000000020004" pitchFamily="2" charset="0"/>
              </a:rPr>
              <a:t>	«Я верю в то, что в моей жизни нет ограничений. И хочу, чтобы вы относились к своей жизни так же, какие бы проблемы вас ни угнетали. Начиная наше совместное путешествие, пожалуйста, задумайтесь об ограничениях, которые создали для себя вы сами или позволили создать другим людям. А теперь подумайте, каково бы было, если бы эти ограничения неожиданно исчезли? Какой была бы ваша жизнь, если бы для вас было возможно все, что угодно?»</a:t>
            </a:r>
          </a:p>
        </p:txBody>
      </p:sp>
      <p:pic>
        <p:nvPicPr>
          <p:cNvPr id="9" name="Picture 2" descr="Picture background">
            <a:hlinkClick r:id="rId7" action="ppaction://hlinksldjump"/>
            <a:extLst>
              <a:ext uri="{FF2B5EF4-FFF2-40B4-BE49-F238E27FC236}">
                <a16:creationId xmlns:a16="http://schemas.microsoft.com/office/drawing/2014/main" id="{71D4A258-5B89-42F0-B99C-37BB27E29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5877">
            <a:off x="9892626" y="5844499"/>
            <a:ext cx="1273706" cy="127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322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DF1F15-46F5-4A2B-AF38-34F3B8027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2759" y="1419062"/>
            <a:ext cx="5228393" cy="2697190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sz="6600" dirty="0"/>
              <a:t>Спасибо за внимание!</a:t>
            </a:r>
          </a:p>
        </p:txBody>
      </p:sp>
      <p:pic>
        <p:nvPicPr>
          <p:cNvPr id="3" name="Рисунок 2">
            <a:hlinkClick r:id="rId3" action="ppaction://hlinksldjump"/>
            <a:extLst>
              <a:ext uri="{FF2B5EF4-FFF2-40B4-BE49-F238E27FC236}">
                <a16:creationId xmlns:a16="http://schemas.microsoft.com/office/drawing/2014/main" id="{0635A0A8-E4FD-4900-8611-99E8C0B52F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31" b="89885" l="5718" r="94282">
                        <a14:foregroundMark x1="9530" y1="46223" x2="21347" y2="37388"/>
                        <a14:foregroundMark x1="11563" y1="43150" x2="5718" y2="45711"/>
                        <a14:foregroundMark x1="90089" y1="44942" x2="94282" y2="462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19" y="6104708"/>
            <a:ext cx="759079" cy="75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345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>
            <a:hlinkClick r:id="rId3" action="ppaction://hlinksldjump"/>
            <a:extLst>
              <a:ext uri="{FF2B5EF4-FFF2-40B4-BE49-F238E27FC236}">
                <a16:creationId xmlns:a16="http://schemas.microsoft.com/office/drawing/2014/main" id="{80B023A5-57FE-4701-9AE1-31728786F413}"/>
              </a:ext>
            </a:extLst>
          </p:cNvPr>
          <p:cNvSpPr/>
          <p:nvPr/>
        </p:nvSpPr>
        <p:spPr>
          <a:xfrm>
            <a:off x="269966" y="2386148"/>
            <a:ext cx="2751909" cy="155883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beer money" panose="02000505060000020004" pitchFamily="2" charset="0"/>
              </a:rPr>
              <a:t>Раздел 1</a:t>
            </a:r>
          </a:p>
        </p:txBody>
      </p:sp>
      <p:sp>
        <p:nvSpPr>
          <p:cNvPr id="11" name="Овал 10">
            <a:hlinkClick r:id="rId4" action="ppaction://hlinksldjump"/>
            <a:extLst>
              <a:ext uri="{FF2B5EF4-FFF2-40B4-BE49-F238E27FC236}">
                <a16:creationId xmlns:a16="http://schemas.microsoft.com/office/drawing/2014/main" id="{409BA368-3521-4125-A6B0-B1B1D3F43AEA}"/>
              </a:ext>
            </a:extLst>
          </p:cNvPr>
          <p:cNvSpPr/>
          <p:nvPr/>
        </p:nvSpPr>
        <p:spPr>
          <a:xfrm>
            <a:off x="4123509" y="2386148"/>
            <a:ext cx="2751909" cy="155883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beer money" panose="02000505060000020004" pitchFamily="2" charset="0"/>
              </a:rPr>
              <a:t>Раздел 2</a:t>
            </a:r>
          </a:p>
        </p:txBody>
      </p:sp>
      <p:sp>
        <p:nvSpPr>
          <p:cNvPr id="12" name="Овал 11">
            <a:hlinkClick r:id="rId5" action="ppaction://hlinksldjump"/>
            <a:extLst>
              <a:ext uri="{FF2B5EF4-FFF2-40B4-BE49-F238E27FC236}">
                <a16:creationId xmlns:a16="http://schemas.microsoft.com/office/drawing/2014/main" id="{ECF39AAC-305A-4D92-951F-1B19E12DD9DF}"/>
              </a:ext>
            </a:extLst>
          </p:cNvPr>
          <p:cNvSpPr/>
          <p:nvPr/>
        </p:nvSpPr>
        <p:spPr>
          <a:xfrm>
            <a:off x="2024744" y="4349932"/>
            <a:ext cx="2751909" cy="155883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beer money" panose="02000505060000020004" pitchFamily="2" charset="0"/>
              </a:rPr>
              <a:t>Раздел 3</a:t>
            </a:r>
          </a:p>
        </p:txBody>
      </p:sp>
    </p:spTree>
    <p:extLst>
      <p:ext uri="{BB962C8B-B14F-4D97-AF65-F5344CB8AC3E}">
        <p14:creationId xmlns:p14="http://schemas.microsoft.com/office/powerpoint/2010/main" val="1476309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E93BD9CA-0F0B-4253-AD7C-3A242665D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24" y="2766218"/>
            <a:ext cx="9733538" cy="1325563"/>
          </a:xfrm>
        </p:spPr>
        <p:txBody>
          <a:bodyPr>
            <a:normAutofit fontScale="90000"/>
          </a:bodyPr>
          <a:lstStyle/>
          <a:p>
            <a:r>
              <a:rPr lang="ru-RU" sz="4400" dirty="0">
                <a:latin typeface="beer money" panose="02000505060000020004" pitchFamily="2" charset="0"/>
              </a:rPr>
              <a:t>Раздел 1 «Литературные горизонты: от классики до современности»</a:t>
            </a:r>
            <a:br>
              <a:rPr lang="ru-RU" sz="4400" dirty="0">
                <a:latin typeface="beer money" panose="02000505060000020004" pitchFamily="2" charset="0"/>
              </a:rPr>
            </a:br>
            <a:endParaRPr lang="ru-RU" dirty="0"/>
          </a:p>
        </p:txBody>
      </p:sp>
      <p:pic>
        <p:nvPicPr>
          <p:cNvPr id="3" name="Picture 2" descr="Picture background">
            <a:hlinkClick r:id="rId3" action="ppaction://hlinksldjump"/>
            <a:extLst>
              <a:ext uri="{FF2B5EF4-FFF2-40B4-BE49-F238E27FC236}">
                <a16:creationId xmlns:a16="http://schemas.microsoft.com/office/drawing/2014/main" id="{F4C5AC52-2E4C-45CD-A658-0FAA190E5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5877">
            <a:off x="8806776" y="5043358"/>
            <a:ext cx="1273706" cy="127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628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2BAD7B4-5997-4A95-A2A9-773DF1F4C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8122" y="-542925"/>
            <a:ext cx="5646541" cy="3304494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algn="just" rtl="0"/>
            <a:r>
              <a:rPr lang="ru-RU" sz="2400" dirty="0">
                <a:latin typeface="Sitka Small" panose="02000505000000020004" pitchFamily="2" charset="0"/>
              </a:rPr>
              <a:t>Булгаков, Михаил Афанасьевич.</a:t>
            </a:r>
            <a:br>
              <a:rPr lang="ru-RU" sz="2400" dirty="0">
                <a:latin typeface="Sitka Small" panose="02000505000000020004" pitchFamily="2" charset="0"/>
              </a:rPr>
            </a:br>
            <a:r>
              <a:rPr lang="ru-RU" sz="2400" dirty="0">
                <a:latin typeface="Sitka Small" panose="02000505000000020004" pitchFamily="2" charset="0"/>
              </a:rPr>
              <a:t>   Мастер и Маргарита / Михаил Булгаков. - Москва : Эксмо, 2019. – 414, [2] с. - (Классика на пятерочку!). - 7000 экз. - ISBN 978-5-04-104529-6. - Текст : непосредственный.</a:t>
            </a:r>
          </a:p>
        </p:txBody>
      </p:sp>
      <p:pic>
        <p:nvPicPr>
          <p:cNvPr id="8" name="Рисунок 7">
            <a:hlinkClick r:id="rId3" action="ppaction://hlinksldjump"/>
            <a:extLst>
              <a:ext uri="{FF2B5EF4-FFF2-40B4-BE49-F238E27FC236}">
                <a16:creationId xmlns:a16="http://schemas.microsoft.com/office/drawing/2014/main" id="{57A45784-6738-4350-93B4-2C6245759F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31" b="89885" l="5718" r="94282">
                        <a14:foregroundMark x1="9530" y1="46223" x2="21347" y2="37388"/>
                        <a14:foregroundMark x1="11563" y1="43150" x2="5718" y2="45711"/>
                        <a14:foregroundMark x1="90089" y1="44942" x2="94282" y2="462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19" y="6104708"/>
            <a:ext cx="759079" cy="75329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88198A-2A10-4F1F-83C9-FDB62DACECC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991" b="-8028"/>
          <a:stretch/>
        </p:blipFill>
        <p:spPr>
          <a:xfrm>
            <a:off x="7159861" y="1025608"/>
            <a:ext cx="3659554" cy="5416384"/>
          </a:xfrm>
          <a:prstGeom prst="rect">
            <a:avLst/>
          </a:prstGeom>
        </p:spPr>
      </p:pic>
      <p:sp>
        <p:nvSpPr>
          <p:cNvPr id="6" name="Заголовок 4">
            <a:extLst>
              <a:ext uri="{FF2B5EF4-FFF2-40B4-BE49-F238E27FC236}">
                <a16:creationId xmlns:a16="http://schemas.microsoft.com/office/drawing/2014/main" id="{FE9231B0-90EC-4DD7-BB75-925BC951C3CB}"/>
              </a:ext>
            </a:extLst>
          </p:cNvPr>
          <p:cNvSpPr txBox="1">
            <a:spLocks/>
          </p:cNvSpPr>
          <p:nvPr/>
        </p:nvSpPr>
        <p:spPr>
          <a:xfrm>
            <a:off x="318121" y="2761569"/>
            <a:ext cx="5646541" cy="33044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400" kern="120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</a:lstStyle>
          <a:p>
            <a:pPr algn="just"/>
            <a:r>
              <a:rPr lang="ru-RU" sz="2000" dirty="0">
                <a:latin typeface="Sitka Small" panose="02000505000000020004" pitchFamily="2" charset="0"/>
              </a:rPr>
              <a:t>	Культовый роман, ярчайший шедевр русской литературы, так до конца и не понятый, загадочный и манящий. Нечистая сила во главе с самим Дьяволом Воландом однажды весенним днем появляется в Москве, чтобы навести порядок.</a:t>
            </a:r>
          </a:p>
          <a:p>
            <a:pPr algn="just"/>
            <a:r>
              <a:rPr lang="ru-RU" sz="2000" dirty="0">
                <a:latin typeface="Sitka Small" panose="02000505000000020004" pitchFamily="2" charset="0"/>
              </a:rPr>
              <a:t>Именно так начинается полная приключений и иронии история, в которой в конце концов побеждают любовь и верность.</a:t>
            </a:r>
          </a:p>
        </p:txBody>
      </p:sp>
      <p:pic>
        <p:nvPicPr>
          <p:cNvPr id="7" name="Picture 2" descr="Picture background">
            <a:hlinkClick r:id="rId7" action="ppaction://hlinksldjump"/>
            <a:extLst>
              <a:ext uri="{FF2B5EF4-FFF2-40B4-BE49-F238E27FC236}">
                <a16:creationId xmlns:a16="http://schemas.microsoft.com/office/drawing/2014/main" id="{4C426401-BF47-43DD-980F-84F68E768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5877">
            <a:off x="9997401" y="5844501"/>
            <a:ext cx="1273706" cy="127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695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2BAD7B4-5997-4A95-A2A9-773DF1F4C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6697" y="0"/>
            <a:ext cx="5646541" cy="3304494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algn="just" rtl="0"/>
            <a:r>
              <a:rPr lang="ru-RU" sz="2400" dirty="0">
                <a:latin typeface="Sitka Small" panose="02000505000000020004" pitchFamily="2" charset="0"/>
              </a:rPr>
              <a:t>Сэлинджер,</a:t>
            </a:r>
            <a:r>
              <a:rPr lang="en-US" sz="2400" dirty="0">
                <a:latin typeface="Sitka Small" panose="02000505000000020004" pitchFamily="2" charset="0"/>
              </a:rPr>
              <a:t> </a:t>
            </a:r>
            <a:r>
              <a:rPr lang="ru-RU" sz="2400" dirty="0">
                <a:latin typeface="Sitka Small" panose="02000505000000020004" pitchFamily="2" charset="0"/>
              </a:rPr>
              <a:t>Джером.</a:t>
            </a:r>
            <a:br>
              <a:rPr lang="ru-RU" sz="2400" dirty="0">
                <a:latin typeface="Sitka Small" panose="02000505000000020004" pitchFamily="2" charset="0"/>
              </a:rPr>
            </a:br>
            <a:r>
              <a:rPr lang="ru-RU" sz="2400" dirty="0">
                <a:latin typeface="Sitka Small" panose="02000505000000020004" pitchFamily="2" charset="0"/>
              </a:rPr>
              <a:t>   Над пропастью во ржи / Джером Сэлинджер. - Москва : Эксмо, 2024. - 304 с. - (Жемчужина. Классика тихой роскоши). - 4000 экз. - ISBN 978-5-04-204102-0. - Текст : непосредственный.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F61E9A-3001-4C80-8CCE-98427F916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5150" y="455160"/>
            <a:ext cx="4067175" cy="5559469"/>
          </a:xfrm>
          <a:prstGeom prst="rect">
            <a:avLst/>
          </a:prstGeom>
        </p:spPr>
      </p:pic>
      <p:pic>
        <p:nvPicPr>
          <p:cNvPr id="8" name="Рисунок 7">
            <a:hlinkClick r:id="rId4" action="ppaction://hlinksldjump"/>
            <a:extLst>
              <a:ext uri="{FF2B5EF4-FFF2-40B4-BE49-F238E27FC236}">
                <a16:creationId xmlns:a16="http://schemas.microsoft.com/office/drawing/2014/main" id="{57A45784-6738-4350-93B4-2C6245759F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31" b="89885" l="5718" r="94282">
                        <a14:foregroundMark x1="9530" y1="46223" x2="21347" y2="37388"/>
                        <a14:foregroundMark x1="11563" y1="43150" x2="5718" y2="45711"/>
                        <a14:foregroundMark x1="90089" y1="44942" x2="94282" y2="462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19" y="6104708"/>
            <a:ext cx="759079" cy="753292"/>
          </a:xfrm>
          <a:prstGeom prst="rect">
            <a:avLst/>
          </a:prstGeom>
        </p:spPr>
      </p:pic>
      <p:sp>
        <p:nvSpPr>
          <p:cNvPr id="6" name="Заголовок 4">
            <a:extLst>
              <a:ext uri="{FF2B5EF4-FFF2-40B4-BE49-F238E27FC236}">
                <a16:creationId xmlns:a16="http://schemas.microsoft.com/office/drawing/2014/main" id="{A6DDC6D6-469B-4B95-8F76-679987720B73}"/>
              </a:ext>
            </a:extLst>
          </p:cNvPr>
          <p:cNvSpPr txBox="1">
            <a:spLocks/>
          </p:cNvSpPr>
          <p:nvPr/>
        </p:nvSpPr>
        <p:spPr>
          <a:xfrm>
            <a:off x="346697" y="2710135"/>
            <a:ext cx="5646541" cy="33044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400" kern="120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</a:lstStyle>
          <a:p>
            <a:pPr algn="just"/>
            <a:r>
              <a:rPr lang="ru-RU" sz="1400" dirty="0">
                <a:latin typeface="Sitka Small" panose="02000505000000020004" pitchFamily="2" charset="0"/>
              </a:rPr>
              <a:t>	Холден </a:t>
            </a:r>
            <a:r>
              <a:rPr lang="ru-RU" sz="1400" dirty="0" err="1">
                <a:latin typeface="Sitka Small" panose="02000505000000020004" pitchFamily="2" charset="0"/>
              </a:rPr>
              <a:t>Колфилд</a:t>
            </a:r>
            <a:r>
              <a:rPr lang="ru-RU" sz="1400" dirty="0">
                <a:latin typeface="Sitka Small" panose="02000505000000020004" pitchFamily="2" charset="0"/>
              </a:rPr>
              <a:t> вновь вылетает из частной школы. В попытке разобраться в себе и преодолеть внутренний кризис, он сбегает в Нью-Йорк. Фальшивый и жестокий мир взрослых противен Холдену. В нем лифтер из гостиницы может предложить услуги проститутки, а затем выбить из клиента лишние пять долларов. Бывший учитель может приютить у себя, а потом ночью украдкой гладить по волосам спящего мальчика. Холден бунтует против этого мира. Он ищет искренность и простоту, которая есть у его младшей сестренки Фиби и других детей. Он хочет защитить их от мира взрослых. Холден хочет спасти детей, которые бегают в ржаном поле, не видя края пропасти…</a:t>
            </a:r>
          </a:p>
        </p:txBody>
      </p:sp>
      <p:pic>
        <p:nvPicPr>
          <p:cNvPr id="9" name="Picture 2" descr="Picture background">
            <a:hlinkClick r:id="rId7" action="ppaction://hlinksldjump"/>
            <a:extLst>
              <a:ext uri="{FF2B5EF4-FFF2-40B4-BE49-F238E27FC236}">
                <a16:creationId xmlns:a16="http://schemas.microsoft.com/office/drawing/2014/main" id="{FCBCC627-3EDA-4C67-BE19-B15E9B0A1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5877">
            <a:off x="10035500" y="5957758"/>
            <a:ext cx="1273706" cy="127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600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2BAD7B4-5997-4A95-A2A9-773DF1F4C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0497" y="-552450"/>
            <a:ext cx="5825503" cy="3304494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algn="just" rtl="0"/>
            <a:r>
              <a:rPr lang="ru-RU" sz="2400" dirty="0">
                <a:latin typeface="Sitka Small" panose="02000505000000020004" pitchFamily="2" charset="0"/>
              </a:rPr>
              <a:t>Достоевский, Фёдор Михайлович.</a:t>
            </a:r>
            <a:br>
              <a:rPr lang="ru-RU" sz="2400" dirty="0">
                <a:latin typeface="Sitka Small" panose="02000505000000020004" pitchFamily="2" charset="0"/>
              </a:rPr>
            </a:br>
            <a:r>
              <a:rPr lang="ru-RU" sz="2400" dirty="0">
                <a:latin typeface="Sitka Small" panose="02000505000000020004" pitchFamily="2" charset="0"/>
              </a:rPr>
              <a:t>   Преступление и наказание / Фёдор Достоевский. - Москва : АСТ, 2024. - 672 с. - (Эксклюзив: Русская классика). - 25000 экз. - ISBN 978-5-17-090630-7. - Текст : непосредственный.</a:t>
            </a:r>
          </a:p>
        </p:txBody>
      </p:sp>
      <p:pic>
        <p:nvPicPr>
          <p:cNvPr id="8" name="Рисунок 7">
            <a:hlinkClick r:id="rId3" action="ppaction://hlinksldjump"/>
            <a:extLst>
              <a:ext uri="{FF2B5EF4-FFF2-40B4-BE49-F238E27FC236}">
                <a16:creationId xmlns:a16="http://schemas.microsoft.com/office/drawing/2014/main" id="{57A45784-6738-4350-93B4-2C6245759F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31" b="89885" l="5718" r="94282">
                        <a14:foregroundMark x1="9530" y1="46223" x2="21347" y2="37388"/>
                        <a14:foregroundMark x1="11563" y1="43150" x2="5718" y2="45711"/>
                        <a14:foregroundMark x1="90089" y1="44942" x2="94282" y2="462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19" y="6104708"/>
            <a:ext cx="759079" cy="75329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10EE84-1692-47FF-AEC3-AF37384DB2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1825" y="223837"/>
            <a:ext cx="4048125" cy="6029325"/>
          </a:xfrm>
          <a:prstGeom prst="rect">
            <a:avLst/>
          </a:prstGeom>
        </p:spPr>
      </p:pic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0A74C0A3-279E-45C0-A77E-595E1F5064A4}"/>
              </a:ext>
            </a:extLst>
          </p:cNvPr>
          <p:cNvSpPr txBox="1">
            <a:spLocks/>
          </p:cNvSpPr>
          <p:nvPr/>
        </p:nvSpPr>
        <p:spPr>
          <a:xfrm>
            <a:off x="449458" y="2257425"/>
            <a:ext cx="5825503" cy="33044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400" kern="120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</a:lstStyle>
          <a:p>
            <a:pPr algn="just"/>
            <a:endParaRPr lang="ru-RU" sz="2400" dirty="0">
              <a:latin typeface="Sitka Small" panose="02000505000000020004" pitchFamily="2" charset="0"/>
            </a:endParaRPr>
          </a:p>
        </p:txBody>
      </p:sp>
      <p:sp>
        <p:nvSpPr>
          <p:cNvPr id="10" name="Заголовок 4">
            <a:extLst>
              <a:ext uri="{FF2B5EF4-FFF2-40B4-BE49-F238E27FC236}">
                <a16:creationId xmlns:a16="http://schemas.microsoft.com/office/drawing/2014/main" id="{2A40E62D-58A4-48E1-A082-596BD3509E88}"/>
              </a:ext>
            </a:extLst>
          </p:cNvPr>
          <p:cNvSpPr txBox="1">
            <a:spLocks/>
          </p:cNvSpPr>
          <p:nvPr/>
        </p:nvSpPr>
        <p:spPr>
          <a:xfrm>
            <a:off x="125608" y="2557326"/>
            <a:ext cx="6149353" cy="354738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400" kern="120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</a:lstStyle>
          <a:p>
            <a:pPr algn="just"/>
            <a:r>
              <a:rPr lang="ru-RU" sz="2000" dirty="0">
                <a:latin typeface="Sitka Small" panose="02000505000000020004" pitchFamily="2" charset="0"/>
              </a:rPr>
              <a:t>	«Преступление и наказание» — одно из самых значительных произведений в истории мировой литературы. Это и глубокий </a:t>
            </a:r>
            <a:r>
              <a:rPr lang="ru-RU" sz="2000" dirty="0" err="1">
                <a:latin typeface="Sitka Small" panose="02000505000000020004" pitchFamily="2" charset="0"/>
              </a:rPr>
              <a:t>филососфский</a:t>
            </a:r>
            <a:r>
              <a:rPr lang="ru-RU" sz="2000" dirty="0">
                <a:latin typeface="Sitka Small" panose="02000505000000020004" pitchFamily="2" charset="0"/>
              </a:rPr>
              <a:t> роман, и тонкая психологическая драма, и захватывающий детектив, и величественная картина мрачного города, в недрах которого герои грешат и ищут прощения, жертвуют собой и отрекаются от себя ради ближних и находят успокоение в смирении, покаянии, вере. </a:t>
            </a:r>
          </a:p>
        </p:txBody>
      </p:sp>
      <p:pic>
        <p:nvPicPr>
          <p:cNvPr id="11" name="Picture 2" descr="Picture background">
            <a:hlinkClick r:id="rId7" action="ppaction://hlinksldjump"/>
            <a:extLst>
              <a:ext uri="{FF2B5EF4-FFF2-40B4-BE49-F238E27FC236}">
                <a16:creationId xmlns:a16="http://schemas.microsoft.com/office/drawing/2014/main" id="{FDB71092-A9B5-4560-80E6-44D204ECE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5877">
            <a:off x="10121226" y="5911176"/>
            <a:ext cx="1273706" cy="127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356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2BAD7B4-5997-4A95-A2A9-773DF1F4C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7647" y="-828675"/>
            <a:ext cx="5646541" cy="3304494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algn="just" rtl="0"/>
            <a:r>
              <a:rPr lang="ru-RU" sz="2400" dirty="0">
                <a:latin typeface="Sitka Small" panose="02000505000000020004" pitchFamily="2" charset="0"/>
              </a:rPr>
              <a:t>Робертс, Грегори Дэвид.</a:t>
            </a:r>
            <a:br>
              <a:rPr lang="ru-RU" sz="2400" dirty="0">
                <a:latin typeface="Sitka Small" panose="02000505000000020004" pitchFamily="2" charset="0"/>
              </a:rPr>
            </a:br>
            <a:r>
              <a:rPr lang="ru-RU" sz="2400" dirty="0">
                <a:latin typeface="Sitka Small" panose="02000505000000020004" pitchFamily="2" charset="0"/>
              </a:rPr>
              <a:t>     </a:t>
            </a:r>
            <a:r>
              <a:rPr lang="ru-RU" sz="2400" dirty="0" err="1">
                <a:latin typeface="Sitka Small" panose="02000505000000020004" pitchFamily="2" charset="0"/>
              </a:rPr>
              <a:t>Шантарам</a:t>
            </a:r>
            <a:r>
              <a:rPr lang="ru-RU" sz="2400" dirty="0">
                <a:latin typeface="Sitka Small" panose="02000505000000020004" pitchFamily="2" charset="0"/>
              </a:rPr>
              <a:t> / Грегори Дэвид Робертс. – Санкт-Петербург : Азбука, 2022. - 864 с. – ISBN 978-5-389-01095-6. - Текст : непосредственный.</a:t>
            </a:r>
          </a:p>
        </p:txBody>
      </p:sp>
      <p:pic>
        <p:nvPicPr>
          <p:cNvPr id="8" name="Рисунок 7">
            <a:hlinkClick r:id="rId3" action="ppaction://hlinksldjump"/>
            <a:extLst>
              <a:ext uri="{FF2B5EF4-FFF2-40B4-BE49-F238E27FC236}">
                <a16:creationId xmlns:a16="http://schemas.microsoft.com/office/drawing/2014/main" id="{57A45784-6738-4350-93B4-2C6245759F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31" b="89885" l="5718" r="94282">
                        <a14:foregroundMark x1="9530" y1="46223" x2="21347" y2="37388"/>
                        <a14:foregroundMark x1="11563" y1="43150" x2="5718" y2="45711"/>
                        <a14:foregroundMark x1="90089" y1="44942" x2="94282" y2="462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19" y="6104708"/>
            <a:ext cx="759079" cy="75329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AE0BD5-48E3-409E-9D24-890F445328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1374" y="159248"/>
            <a:ext cx="3724275" cy="6196604"/>
          </a:xfrm>
          <a:prstGeom prst="rect">
            <a:avLst/>
          </a:prstGeom>
        </p:spPr>
      </p:pic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5D5EA8F5-7769-433C-AEE7-01AF0415A2B0}"/>
              </a:ext>
            </a:extLst>
          </p:cNvPr>
          <p:cNvSpPr txBox="1">
            <a:spLocks/>
          </p:cNvSpPr>
          <p:nvPr/>
        </p:nvSpPr>
        <p:spPr>
          <a:xfrm>
            <a:off x="449458" y="2475819"/>
            <a:ext cx="5646541" cy="33044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400" kern="120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</a:lstStyle>
          <a:p>
            <a:pPr algn="just"/>
            <a:r>
              <a:rPr lang="ru-RU" sz="1600" dirty="0">
                <a:latin typeface="Sitka Small" panose="02000505000000020004" pitchFamily="2" charset="0"/>
              </a:rPr>
              <a:t>	Герой этого романа много лет скрывался от закона. Лишенный после развода с женой родительских прав, он пристрастился к наркотикам, совершил ряд ограблений и был приговорен австралийским судом к девятнадцати годам заключения. Бежав на второй год из тюрьмы строгого режима, он добрался до Бомбея, где был фальшивомонетчиком и контрабандистом, торговал оружием и участвовал в разборках индийской мафии, а также нашел свою настоящую любовь, чтобы вновь потерять ее, чтобы снова найти… </a:t>
            </a:r>
          </a:p>
        </p:txBody>
      </p:sp>
      <p:pic>
        <p:nvPicPr>
          <p:cNvPr id="10" name="Picture 2" descr="Picture background">
            <a:hlinkClick r:id="rId7" action="ppaction://hlinksldjump"/>
            <a:extLst>
              <a:ext uri="{FF2B5EF4-FFF2-40B4-BE49-F238E27FC236}">
                <a16:creationId xmlns:a16="http://schemas.microsoft.com/office/drawing/2014/main" id="{494E00BE-C4A2-4FAD-A966-2DAC3E680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5877">
            <a:off x="10064076" y="6016451"/>
            <a:ext cx="1273706" cy="127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815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2BAD7B4-5997-4A95-A2A9-773DF1F4C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272" y="-762000"/>
            <a:ext cx="5720727" cy="3304494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algn="just" rtl="0"/>
            <a:r>
              <a:rPr lang="ru-RU" sz="2400" dirty="0">
                <a:latin typeface="Sitka Small" panose="02000505000000020004" pitchFamily="2" charset="0"/>
              </a:rPr>
              <a:t>Грин, Джон.</a:t>
            </a:r>
            <a:br>
              <a:rPr lang="ru-RU" sz="2400" dirty="0">
                <a:latin typeface="Sitka Small" panose="02000505000000020004" pitchFamily="2" charset="0"/>
              </a:rPr>
            </a:br>
            <a:r>
              <a:rPr lang="ru-RU" sz="2400" dirty="0">
                <a:latin typeface="Sitka Small" panose="02000505000000020004" pitchFamily="2" charset="0"/>
              </a:rPr>
              <a:t>   Виноваты звёзды / Джон Грин. - Москва : АСТ, 2024. - 288 с. - (КИНО!!!). - 4000 экз. - ISBN 978-5-17-084855-3. - Текст : непосредственный.</a:t>
            </a:r>
          </a:p>
        </p:txBody>
      </p:sp>
      <p:pic>
        <p:nvPicPr>
          <p:cNvPr id="8" name="Рисунок 7">
            <a:hlinkClick r:id="rId3" action="ppaction://hlinksldjump"/>
            <a:extLst>
              <a:ext uri="{FF2B5EF4-FFF2-40B4-BE49-F238E27FC236}">
                <a16:creationId xmlns:a16="http://schemas.microsoft.com/office/drawing/2014/main" id="{57A45784-6738-4350-93B4-2C6245759F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31" b="89885" l="5718" r="94282">
                        <a14:foregroundMark x1="9530" y1="46223" x2="21347" y2="37388"/>
                        <a14:foregroundMark x1="11563" y1="43150" x2="5718" y2="45711"/>
                        <a14:foregroundMark x1="90089" y1="44942" x2="94282" y2="462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19" y="6104708"/>
            <a:ext cx="759079" cy="75329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048CD9C-9E85-45A5-AF65-5DBAB713E1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9462" y="166165"/>
            <a:ext cx="3776663" cy="6007862"/>
          </a:xfrm>
          <a:prstGeom prst="rect">
            <a:avLst/>
          </a:prstGeom>
        </p:spPr>
      </p:pic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3F160F09-B181-4DE0-9365-8A7B40705E8A}"/>
              </a:ext>
            </a:extLst>
          </p:cNvPr>
          <p:cNvSpPr txBox="1">
            <a:spLocks/>
          </p:cNvSpPr>
          <p:nvPr/>
        </p:nvSpPr>
        <p:spPr>
          <a:xfrm>
            <a:off x="231845" y="5591175"/>
            <a:ext cx="5720728" cy="14205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400" kern="120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</a:lstStyle>
          <a:p>
            <a:pPr algn="just"/>
            <a:r>
              <a:rPr lang="ru-RU" sz="2400" dirty="0">
                <a:latin typeface="Sitka Small" panose="02000505000000020004" pitchFamily="2" charset="0"/>
              </a:rPr>
              <a:t>	Хейзел и </a:t>
            </a:r>
            <a:r>
              <a:rPr lang="ru-RU" sz="2400" dirty="0" err="1">
                <a:latin typeface="Sitka Small" panose="02000505000000020004" pitchFamily="2" charset="0"/>
              </a:rPr>
              <a:t>Огастус</a:t>
            </a:r>
            <a:r>
              <a:rPr lang="ru-RU" sz="2400" dirty="0">
                <a:latin typeface="Sitka Small" panose="02000505000000020004" pitchFamily="2" charset="0"/>
              </a:rPr>
              <a:t> бросают вызов судьбе. Они влюблены друг в друга, их терзает не столько нависшая над ними тень смерти, сколько обычная ревность, злость и непонимание. Они - вместе. Сейчас - вместе. Но что их ждет впереди?</a:t>
            </a:r>
          </a:p>
        </p:txBody>
      </p:sp>
      <p:pic>
        <p:nvPicPr>
          <p:cNvPr id="10" name="Picture 2" descr="Picture background">
            <a:hlinkClick r:id="rId7" action="ppaction://hlinksldjump"/>
            <a:extLst>
              <a:ext uri="{FF2B5EF4-FFF2-40B4-BE49-F238E27FC236}">
                <a16:creationId xmlns:a16="http://schemas.microsoft.com/office/drawing/2014/main" id="{10CF3778-A32C-4BDD-8144-2F4AA56F1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5877">
            <a:off x="9997401" y="5898341"/>
            <a:ext cx="1273706" cy="127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332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E93BD9CA-0F0B-4253-AD7C-3A242665D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24" y="2766218"/>
            <a:ext cx="9733538" cy="1325563"/>
          </a:xfrm>
        </p:spPr>
        <p:txBody>
          <a:bodyPr>
            <a:normAutofit/>
          </a:bodyPr>
          <a:lstStyle/>
          <a:p>
            <a:pPr rtl="0"/>
            <a:r>
              <a:rPr lang="ru-RU" sz="4400" dirty="0">
                <a:latin typeface="beer money" panose="02000505060000020004" pitchFamily="2" charset="0"/>
              </a:rPr>
              <a:t>Раздел 2 «Будущее начинается с книг: научная фантастика и прогресс»</a:t>
            </a:r>
          </a:p>
        </p:txBody>
      </p:sp>
      <p:pic>
        <p:nvPicPr>
          <p:cNvPr id="3" name="Picture 2" descr="Picture background">
            <a:hlinkClick r:id="rId3" action="ppaction://hlinksldjump"/>
            <a:extLst>
              <a:ext uri="{FF2B5EF4-FFF2-40B4-BE49-F238E27FC236}">
                <a16:creationId xmlns:a16="http://schemas.microsoft.com/office/drawing/2014/main" id="{3436718B-B42B-406C-8533-B888B68FA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5877">
            <a:off x="8806776" y="5043358"/>
            <a:ext cx="1273706" cy="127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503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setVTI">
  <a:themeElements>
    <a:clrScheme name="Custom 20">
      <a:dk1>
        <a:srgbClr val="000000"/>
      </a:dk1>
      <a:lt1>
        <a:sysClr val="window" lastClr="FFFFFF"/>
      </a:lt1>
      <a:dk2>
        <a:srgbClr val="2C3948"/>
      </a:dk2>
      <a:lt2>
        <a:srgbClr val="F4F4F4"/>
      </a:lt2>
      <a:accent1>
        <a:srgbClr val="F49D90"/>
      </a:accent1>
      <a:accent2>
        <a:srgbClr val="D6947C"/>
      </a:accent2>
      <a:accent3>
        <a:srgbClr val="BF8484"/>
      </a:accent3>
      <a:accent4>
        <a:srgbClr val="96A9AA"/>
      </a:accent4>
      <a:accent5>
        <a:srgbClr val="DD796C"/>
      </a:accent5>
      <a:accent6>
        <a:srgbClr val="D09145"/>
      </a:accent6>
      <a:hlink>
        <a:srgbClr val="DF686A"/>
      </a:hlink>
      <a:folHlink>
        <a:srgbClr val="F93F1C"/>
      </a:folHlink>
    </a:clrScheme>
    <a:fontScheme name="Dante">
      <a:majorFont>
        <a:latin typeface="Dante"/>
        <a:ea typeface=""/>
        <a:cs typeface=""/>
      </a:majorFont>
      <a:minorFont>
        <a:latin typeface="Dan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67338807_win32_SL_V9" id="{C7D2D44D-6573-4294-9114-06BEE844F9A8}" vid="{1CF61198-78F4-4F53-A39D-36B52B6A835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CCFBFAD-0D5C-4560-A0B6-6D94F8C673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666BB56-E71F-413C-A17E-3C61B4BD4737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CD6D0E89-8FE5-4564-B75D-6D6A80E9265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1391</Words>
  <Application>Microsoft Office PowerPoint</Application>
  <PresentationFormat>Широкоэкранный</PresentationFormat>
  <Paragraphs>57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beer money</vt:lpstr>
      <vt:lpstr>Calibri</vt:lpstr>
      <vt:lpstr>Helvetica Neue Medium</vt:lpstr>
      <vt:lpstr>Sitka Small</vt:lpstr>
      <vt:lpstr>Times New Roman</vt:lpstr>
      <vt:lpstr>Wingdings 2</vt:lpstr>
      <vt:lpstr>OffsetVTI</vt:lpstr>
      <vt:lpstr>Читай и мечтай: путеводитель по мирам знаний и вдохновения</vt:lpstr>
      <vt:lpstr>Презентация PowerPoint</vt:lpstr>
      <vt:lpstr>Раздел 1 «Литературные горизонты: от классики до современности» </vt:lpstr>
      <vt:lpstr>Булгаков, Михаил Афанасьевич.    Мастер и Маргарита / Михаил Булгаков. - Москва : Эксмо, 2019. – 414, [2] с. - (Классика на пятерочку!). - 7000 экз. - ISBN 978-5-04-104529-6. - Текст : непосредственный.</vt:lpstr>
      <vt:lpstr>Сэлинджер, Джером.    Над пропастью во ржи / Джером Сэлинджер. - Москва : Эксмо, 2024. - 304 с. - (Жемчужина. Классика тихой роскоши). - 4000 экз. - ISBN 978-5-04-204102-0. - Текст : непосредственный.</vt:lpstr>
      <vt:lpstr>Достоевский, Фёдор Михайлович.    Преступление и наказание / Фёдор Достоевский. - Москва : АСТ, 2024. - 672 с. - (Эксклюзив: Русская классика). - 25000 экз. - ISBN 978-5-17-090630-7. - Текст : непосредственный.</vt:lpstr>
      <vt:lpstr>Робертс, Грегори Дэвид.      Шантарам / Грегори Дэвид Робертс. – Санкт-Петербург : Азбука, 2022. - 864 с. – ISBN 978-5-389-01095-6. - Текст : непосредственный.</vt:lpstr>
      <vt:lpstr>Грин, Джон.    Виноваты звёзды / Джон Грин. - Москва : АСТ, 2024. - 288 с. - (КИНО!!!). - 4000 экз. - ISBN 978-5-17-084855-3. - Текст : непосредственный.</vt:lpstr>
      <vt:lpstr>Раздел 2 «Будущее начинается с книг: научная фантастика и прогресс»</vt:lpstr>
      <vt:lpstr>Хаксли, Олдос.    О дивный новый мир / Олдос Хаксли. - Москва : АСТ, 2022. - 352 с. - (Эксклюзивная классика). - 30000 экз. - ISBN 978-5-17-080085-8. - Текст : непосредственный.</vt:lpstr>
      <vt:lpstr>Брэдбери, Рэй.    Марсианские хроники / Рэй Брэдбери. - Москва : Эксмо, 2024. - 320 с. - (Всемирная литература. Новое оформление). - 3000 экз. - ISBN 978-5-04-117274-9. - Текст : непосредственный.</vt:lpstr>
      <vt:lpstr>Замятин, Евгений Иванович.    Мы / Евгений Замятин. - Москва : АСТ, 2024. - 224 с. - (Эксклюзив: Русская классика). - 20000 экз. - ISBN 978-5-17-147716-5. - Текст : непосредственный.</vt:lpstr>
      <vt:lpstr>Чайковски, Адриан.    Дети времени / Адриан Чайковски. - Москва : Эксмо, 2023. - 560 с. - (Fanzon. Sci-Fi Universe. Лучшая новая НФ). - 3000 экз. - ISBN 978-5-04-109304-4. - Текст : непосредственный.</vt:lpstr>
      <vt:lpstr>Раздел 3 «Искусство жить: Мудрость, философия и саморазвитие»</vt:lpstr>
      <vt:lpstr>Коэльо, Пауло.    Алхимик / Пауло Коэльо. - Москва : АСТ, 2024. - 224 с. - (Лучшее от Пауло Коэльо). - 5000 экз. - ISBN  978-5-17-088361-5. - Текст : непосредственный.</vt:lpstr>
      <vt:lpstr>Викинг, Майк.    Hygge. Секрет датского счастья / Майк Викинг. - Москва : КоЛибри, 2024. - 288 с. - (Популярная психология для бизнеса и жизни). - 5000 экз. - ISBN 978-5-389-11770-9. - Текст : непосредственный.</vt:lpstr>
      <vt:lpstr>Вуйчич, Ник.    Жизнь без границ. Путь к потрясающе счастливой жизни / Ник Вуйчич. - Москва : Эксмо, 2021. - 368 с. - (Проект TRUESTORY. Книги, которые вдохновляют). - 5000 экз. - ISBN 978-5-699-58380-5. - Текст : непосредственный.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2024-01-08T20:32:41Z</dcterms:created>
  <dcterms:modified xsi:type="dcterms:W3CDTF">2025-06-18T23:28:52Z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